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81" r:id="rId32"/>
  </p:sldIdLst>
  <p:sldSz cx="12192000" cy="6858000"/>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plansza">
    <p:spTree>
      <p:nvGrpSpPr>
        <p:cNvPr id="1" name=""/>
        <p:cNvGrpSpPr/>
        <p:nvPr/>
      </p:nvGrpSpPr>
      <p:grpSpPr>
        <a:xfrm>
          <a:off x="0" y="0"/>
          <a:ext cx="0" cy="0"/>
          <a:chOff x="0" y="0"/>
          <a:chExt cx="0" cy="0"/>
        </a:xfrm>
      </p:grpSpPr>
      <p:sp>
        <p:nvSpPr>
          <p:cNvPr id="9"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0"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
          </p:nvPr>
        </p:nvSpPr>
        <p:spPr/>
        <p:txBody>
          <a:bodyPr/>
          <a:lstStyle/>
          <a:p>
            <a:fld id="{2AFF15FE-6C24-47A0-B362-964363C2A165}"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pusta">
    <p:spTree>
      <p:nvGrpSpPr>
        <p:cNvPr id="1" name=""/>
        <p:cNvGrpSpPr/>
        <p:nvPr/>
      </p:nvGrpSpPr>
      <p:grpSpPr>
        <a:xfrm>
          <a:off x="0" y="0"/>
          <a:ext cx="0" cy="0"/>
          <a:chOff x="0" y="0"/>
          <a:chExt cx="0" cy="0"/>
        </a:xfrm>
      </p:grpSpPr>
      <p:sp>
        <p:nvSpPr>
          <p:cNvPr id="98"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99"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9"/>
          </p:nvPr>
        </p:nvSpPr>
        <p:spPr/>
        <p:txBody>
          <a:bodyPr/>
          <a:lstStyle/>
          <a:p>
            <a:fld id="{887C3CE0-4E20-4B37-AC29-3FFCDA450BCE}"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CAŁKIEM PUSTA">
    <p:spTree>
      <p:nvGrpSpPr>
        <p:cNvPr id="1" name=""/>
        <p:cNvGrpSpPr/>
        <p:nvPr/>
      </p:nvGrpSpPr>
      <p:grpSpPr>
        <a:xfrm>
          <a:off x="0" y="0"/>
          <a:ext cx="0" cy="0"/>
          <a:chOff x="0" y="0"/>
          <a:chExt cx="0" cy="0"/>
        </a:xfrm>
      </p:grpSpPr>
      <p:sp>
        <p:nvSpPr>
          <p:cNvPr id="107"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08"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0"/>
          </p:nvPr>
        </p:nvSpPr>
        <p:spPr/>
        <p:txBody>
          <a:bodyPr/>
          <a:lstStyle/>
          <a:p>
            <a:fld id="{D5B5D28A-2A58-44A9-83E2-89449E355C5D}"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ytuł i zawartość">
    <p:spTree>
      <p:nvGrpSpPr>
        <p:cNvPr id="1" name=""/>
        <p:cNvGrpSpPr/>
        <p:nvPr/>
      </p:nvGrpSpPr>
      <p:grpSpPr>
        <a:xfrm>
          <a:off x="0" y="0"/>
          <a:ext cx="0" cy="0"/>
          <a:chOff x="0" y="0"/>
          <a:chExt cx="0" cy="0"/>
        </a:xfrm>
      </p:grpSpPr>
      <p:sp>
        <p:nvSpPr>
          <p:cNvPr id="117"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18"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1"/>
          </p:nvPr>
        </p:nvSpPr>
        <p:spPr/>
        <p:txBody>
          <a:bodyPr/>
          <a:lstStyle/>
          <a:p>
            <a:fld id="{B2CB6371-1F19-495E-916C-4B3F934D37D3}"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medycyna lub fizjologia tytułowa">
    <p:spTree>
      <p:nvGrpSpPr>
        <p:cNvPr id="1" name=""/>
        <p:cNvGrpSpPr/>
        <p:nvPr/>
      </p:nvGrpSpPr>
      <p:grpSpPr>
        <a:xfrm>
          <a:off x="0" y="0"/>
          <a:ext cx="0" cy="0"/>
          <a:chOff x="0" y="0"/>
          <a:chExt cx="0" cy="0"/>
        </a:xfrm>
      </p:grpSpPr>
      <p:sp>
        <p:nvSpPr>
          <p:cNvPr id="130"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31"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2"/>
          </p:nvPr>
        </p:nvSpPr>
        <p:spPr/>
        <p:txBody>
          <a:bodyPr/>
          <a:lstStyle/>
          <a:p>
            <a:fld id="{EA475A96-8B6C-4CE8-B80B-D8DA5319E4A2}"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medycyna lub fizjologia - body">
    <p:spTree>
      <p:nvGrpSpPr>
        <p:cNvPr id="1" name=""/>
        <p:cNvGrpSpPr/>
        <p:nvPr/>
      </p:nvGrpSpPr>
      <p:grpSpPr>
        <a:xfrm>
          <a:off x="0" y="0"/>
          <a:ext cx="0" cy="0"/>
          <a:chOff x="0" y="0"/>
          <a:chExt cx="0" cy="0"/>
        </a:xfrm>
      </p:grpSpPr>
      <p:sp>
        <p:nvSpPr>
          <p:cNvPr id="138"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39"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3"/>
          </p:nvPr>
        </p:nvSpPr>
        <p:spPr/>
        <p:txBody>
          <a:bodyPr/>
          <a:lstStyle/>
          <a:p>
            <a:fld id="{B0BAD938-271C-48D2-BA0C-0C1C5BD64791}"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fizyka tytułowa">
    <p:spTree>
      <p:nvGrpSpPr>
        <p:cNvPr id="1" name=""/>
        <p:cNvGrpSpPr/>
        <p:nvPr/>
      </p:nvGrpSpPr>
      <p:grpSpPr>
        <a:xfrm>
          <a:off x="0" y="0"/>
          <a:ext cx="0" cy="0"/>
          <a:chOff x="0" y="0"/>
          <a:chExt cx="0" cy="0"/>
        </a:xfrm>
      </p:grpSpPr>
      <p:sp>
        <p:nvSpPr>
          <p:cNvPr id="151"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52"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4"/>
          </p:nvPr>
        </p:nvSpPr>
        <p:spPr/>
        <p:txBody>
          <a:bodyPr/>
          <a:lstStyle/>
          <a:p>
            <a:fld id="{7BF205EE-4E0E-459B-A568-6CFDE4A30CA2}"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fizyka body">
    <p:spTree>
      <p:nvGrpSpPr>
        <p:cNvPr id="1" name=""/>
        <p:cNvGrpSpPr/>
        <p:nvPr/>
      </p:nvGrpSpPr>
      <p:grpSpPr>
        <a:xfrm>
          <a:off x="0" y="0"/>
          <a:ext cx="0" cy="0"/>
          <a:chOff x="0" y="0"/>
          <a:chExt cx="0" cy="0"/>
        </a:xfrm>
      </p:grpSpPr>
      <p:sp>
        <p:nvSpPr>
          <p:cNvPr id="163"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64"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5"/>
          </p:nvPr>
        </p:nvSpPr>
        <p:spPr/>
        <p:txBody>
          <a:bodyPr/>
          <a:lstStyle/>
          <a:p>
            <a:fld id="{8935C45E-BE0A-4123-9027-F5A858BC1C24}"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chemia tytułowa">
    <p:spTree>
      <p:nvGrpSpPr>
        <p:cNvPr id="1" name=""/>
        <p:cNvGrpSpPr/>
        <p:nvPr/>
      </p:nvGrpSpPr>
      <p:grpSpPr>
        <a:xfrm>
          <a:off x="0" y="0"/>
          <a:ext cx="0" cy="0"/>
          <a:chOff x="0" y="0"/>
          <a:chExt cx="0" cy="0"/>
        </a:xfrm>
      </p:grpSpPr>
      <p:sp>
        <p:nvSpPr>
          <p:cNvPr id="176"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77"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6"/>
          </p:nvPr>
        </p:nvSpPr>
        <p:spPr/>
        <p:txBody>
          <a:bodyPr/>
          <a:lstStyle/>
          <a:p>
            <a:fld id="{75916D85-F05A-4787-A6D9-B990D8A0616D}"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chemia body">
    <p:spTree>
      <p:nvGrpSpPr>
        <p:cNvPr id="1" name=""/>
        <p:cNvGrpSpPr/>
        <p:nvPr/>
      </p:nvGrpSpPr>
      <p:grpSpPr>
        <a:xfrm>
          <a:off x="0" y="0"/>
          <a:ext cx="0" cy="0"/>
          <a:chOff x="0" y="0"/>
          <a:chExt cx="0" cy="0"/>
        </a:xfrm>
      </p:grpSpPr>
      <p:sp>
        <p:nvSpPr>
          <p:cNvPr id="188"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189"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7"/>
          </p:nvPr>
        </p:nvSpPr>
        <p:spPr/>
        <p:txBody>
          <a:bodyPr/>
          <a:lstStyle/>
          <a:p>
            <a:fld id="{63A5CA0D-1AFF-433D-8A6E-A71E5DB9241E}"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literatura tytułowa">
    <p:spTree>
      <p:nvGrpSpPr>
        <p:cNvPr id="1" name=""/>
        <p:cNvGrpSpPr/>
        <p:nvPr/>
      </p:nvGrpSpPr>
      <p:grpSpPr>
        <a:xfrm>
          <a:off x="0" y="0"/>
          <a:ext cx="0" cy="0"/>
          <a:chOff x="0" y="0"/>
          <a:chExt cx="0" cy="0"/>
        </a:xfrm>
      </p:grpSpPr>
      <p:sp>
        <p:nvSpPr>
          <p:cNvPr id="201"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202"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8"/>
          </p:nvPr>
        </p:nvSpPr>
        <p:spPr/>
        <p:txBody>
          <a:bodyPr/>
          <a:lstStyle/>
          <a:p>
            <a:fld id="{81ECF021-C4AC-4C36-A6C5-6787A3BF06E6}"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okojowa tytułowa">
    <p:spTree>
      <p:nvGrpSpPr>
        <p:cNvPr id="1" name=""/>
        <p:cNvGrpSpPr/>
        <p:nvPr/>
      </p:nvGrpSpPr>
      <p:grpSpPr>
        <a:xfrm>
          <a:off x="0" y="0"/>
          <a:ext cx="0" cy="0"/>
          <a:chOff x="0" y="0"/>
          <a:chExt cx="0" cy="0"/>
        </a:xfrm>
      </p:grpSpPr>
      <p:sp>
        <p:nvSpPr>
          <p:cNvPr id="22"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23"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2"/>
          </p:nvPr>
        </p:nvSpPr>
        <p:spPr/>
        <p:txBody>
          <a:bodyPr/>
          <a:lstStyle/>
          <a:p>
            <a:fld id="{2B7F201D-8E94-4E4C-961F-5488BCFAE1D9}"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literatura body">
    <p:spTree>
      <p:nvGrpSpPr>
        <p:cNvPr id="1" name=""/>
        <p:cNvGrpSpPr/>
        <p:nvPr/>
      </p:nvGrpSpPr>
      <p:grpSpPr>
        <a:xfrm>
          <a:off x="0" y="0"/>
          <a:ext cx="0" cy="0"/>
          <a:chOff x="0" y="0"/>
          <a:chExt cx="0" cy="0"/>
        </a:xfrm>
      </p:grpSpPr>
      <p:sp>
        <p:nvSpPr>
          <p:cNvPr id="213"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214"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19"/>
          </p:nvPr>
        </p:nvSpPr>
        <p:spPr/>
        <p:txBody>
          <a:bodyPr/>
          <a:lstStyle/>
          <a:p>
            <a:fld id="{CAD49C32-6D63-46D9-A3FE-C47022965BA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ytuł i zawartość">
    <p:spTree>
      <p:nvGrpSpPr>
        <p:cNvPr id="1" name=""/>
        <p:cNvGrpSpPr/>
        <p:nvPr/>
      </p:nvGrpSpPr>
      <p:grpSpPr>
        <a:xfrm>
          <a:off x="0" y="0"/>
          <a:ext cx="0" cy="0"/>
          <a:chOff x="0" y="0"/>
          <a:chExt cx="0" cy="0"/>
        </a:xfrm>
      </p:grpSpPr>
      <p:pic>
        <p:nvPicPr>
          <p:cNvPr id="233" name="Obraz 10" descr="Obraz 10"/>
          <p:cNvPicPr>
            <a:picLocks noChangeAspect="1"/>
          </p:cNvPicPr>
          <p:nvPr/>
        </p:nvPicPr>
        <p:blipFill>
          <a:blip r:embed="rId2"/>
          <a:stretch>
            <a:fillRect/>
          </a:stretch>
        </p:blipFill>
        <p:spPr>
          <a:xfrm>
            <a:off x="10110203" y="5894208"/>
            <a:ext cx="1901827" cy="742643"/>
          </a:xfrm>
          <a:prstGeom prst="rect">
            <a:avLst/>
          </a:prstGeom>
          <a:ln w="12700">
            <a:miter lim="400000"/>
          </a:ln>
        </p:spPr>
      </p:pic>
      <p:sp>
        <p:nvSpPr>
          <p:cNvPr id="234" name="Title Text"/>
          <p:cNvSpPr txBox="1">
            <a:spLocks noGrp="1"/>
          </p:cNvSpPr>
          <p:nvPr>
            <p:ph type="title"/>
          </p:nvPr>
        </p:nvSpPr>
        <p:spPr>
          <a:prstGeom prst="rect">
            <a:avLst/>
          </a:prstGeom>
        </p:spPr>
        <p:txBody>
          <a:bodyPr/>
          <a:lstStyle/>
          <a:p>
            <a:r>
              <a:t>Title Text</a:t>
            </a:r>
          </a:p>
        </p:txBody>
      </p:sp>
      <p:sp>
        <p:nvSpPr>
          <p:cNvPr id="235" name="Body Level One…"/>
          <p:cNvSpPr txBox="1">
            <a:spLocks noGrp="1"/>
          </p:cNvSpPr>
          <p:nvPr>
            <p:ph type="body" sz="half" idx="1"/>
          </p:nvPr>
        </p:nvSpPr>
        <p:spPr>
          <a:xfrm>
            <a:off x="557719" y="2014472"/>
            <a:ext cx="10363201" cy="30884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xfrm>
            <a:off x="0" y="0"/>
            <a:ext cx="358413" cy="370840"/>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927695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pokojowa body">
    <p:spTree>
      <p:nvGrpSpPr>
        <p:cNvPr id="1" name=""/>
        <p:cNvGrpSpPr/>
        <p:nvPr/>
      </p:nvGrpSpPr>
      <p:grpSpPr>
        <a:xfrm>
          <a:off x="0" y="0"/>
          <a:ext cx="0" cy="0"/>
          <a:chOff x="0" y="0"/>
          <a:chExt cx="0" cy="0"/>
        </a:xfrm>
      </p:grpSpPr>
      <p:sp>
        <p:nvSpPr>
          <p:cNvPr id="34"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35"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3"/>
          </p:nvPr>
        </p:nvSpPr>
        <p:spPr/>
        <p:txBody>
          <a:bodyPr/>
          <a:lstStyle/>
          <a:p>
            <a:fld id="{F87239D3-B1C9-4902-BBA9-A147264096F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nauki ekonomiczne tytułowa">
    <p:spTree>
      <p:nvGrpSpPr>
        <p:cNvPr id="1" name=""/>
        <p:cNvGrpSpPr/>
        <p:nvPr/>
      </p:nvGrpSpPr>
      <p:grpSpPr>
        <a:xfrm>
          <a:off x="0" y="0"/>
          <a:ext cx="0" cy="0"/>
          <a:chOff x="0" y="0"/>
          <a:chExt cx="0" cy="0"/>
        </a:xfrm>
      </p:grpSpPr>
      <p:sp>
        <p:nvSpPr>
          <p:cNvPr id="47"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48"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4"/>
          </p:nvPr>
        </p:nvSpPr>
        <p:spPr/>
        <p:txBody>
          <a:bodyPr/>
          <a:lstStyle/>
          <a:p>
            <a:fld id="{BE77DBC2-CF8D-449A-A840-AA5F109C7D7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nauki ekonomiczne body">
    <p:spTree>
      <p:nvGrpSpPr>
        <p:cNvPr id="1" name=""/>
        <p:cNvGrpSpPr/>
        <p:nvPr/>
      </p:nvGrpSpPr>
      <p:grpSpPr>
        <a:xfrm>
          <a:off x="0" y="0"/>
          <a:ext cx="0" cy="0"/>
          <a:chOff x="0" y="0"/>
          <a:chExt cx="0" cy="0"/>
        </a:xfrm>
      </p:grpSpPr>
      <p:sp>
        <p:nvSpPr>
          <p:cNvPr id="59"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60"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5"/>
          </p:nvPr>
        </p:nvSpPr>
        <p:spPr/>
        <p:txBody>
          <a:bodyPr/>
          <a:lstStyle/>
          <a:p>
            <a:fld id="{957D330E-B374-4018-8A41-F33EE72035D1}"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niestandardowe 2 kolumny">
    <p:spTree>
      <p:nvGrpSpPr>
        <p:cNvPr id="1" name=""/>
        <p:cNvGrpSpPr/>
        <p:nvPr/>
      </p:nvGrpSpPr>
      <p:grpSpPr>
        <a:xfrm>
          <a:off x="0" y="0"/>
          <a:ext cx="0" cy="0"/>
          <a:chOff x="0" y="0"/>
          <a:chExt cx="0" cy="0"/>
        </a:xfrm>
      </p:grpSpPr>
      <p:sp>
        <p:nvSpPr>
          <p:cNvPr id="69"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70"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6"/>
          </p:nvPr>
        </p:nvSpPr>
        <p:spPr/>
        <p:txBody>
          <a:bodyPr/>
          <a:lstStyle/>
          <a:p>
            <a:fld id="{31E25BEB-F1CE-43E2-AE4D-801DEC24AE08}"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ytułowa 1">
    <p:spTree>
      <p:nvGrpSpPr>
        <p:cNvPr id="1" name=""/>
        <p:cNvGrpSpPr/>
        <p:nvPr/>
      </p:nvGrpSpPr>
      <p:grpSpPr>
        <a:xfrm>
          <a:off x="0" y="0"/>
          <a:ext cx="0" cy="0"/>
          <a:chOff x="0" y="0"/>
          <a:chExt cx="0" cy="0"/>
        </a:xfrm>
      </p:grpSpPr>
      <p:sp>
        <p:nvSpPr>
          <p:cNvPr id="79"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80"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7"/>
          </p:nvPr>
        </p:nvSpPr>
        <p:spPr/>
        <p:txBody>
          <a:bodyPr/>
          <a:lstStyle/>
          <a:p>
            <a:fld id="{9651127D-1BB5-4F8D-94FC-D30E57454DA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ytułowa 2">
    <p:spTree>
      <p:nvGrpSpPr>
        <p:cNvPr id="1" name=""/>
        <p:cNvGrpSpPr/>
        <p:nvPr/>
      </p:nvGrpSpPr>
      <p:grpSpPr>
        <a:xfrm>
          <a:off x="0" y="0"/>
          <a:ext cx="0" cy="0"/>
          <a:chOff x="0" y="0"/>
          <a:chExt cx="0" cy="0"/>
        </a:xfrm>
      </p:grpSpPr>
      <p:sp>
        <p:nvSpPr>
          <p:cNvPr id="90" name="PlaceHolder 1"/>
          <p:cNvSpPr>
            <a:spLocks noGrp="1"/>
          </p:cNvSpPr>
          <p:nvPr>
            <p:ph type="title"/>
          </p:nvPr>
        </p:nvSpPr>
        <p:spPr>
          <a:xfrm>
            <a:off x="3058200" y="732240"/>
            <a:ext cx="7791120" cy="1031400"/>
          </a:xfrm>
          <a:prstGeom prst="rect">
            <a:avLst/>
          </a:prstGeom>
          <a:noFill/>
          <a:ln w="0">
            <a:noFill/>
          </a:ln>
        </p:spPr>
        <p:txBody>
          <a:bodyPr lIns="0" tIns="0" rIns="0" bIns="0" anchor="ctr">
            <a:noAutofit/>
          </a:bodyPr>
          <a:lstStyle/>
          <a:p>
            <a:pPr indent="0">
              <a:buNone/>
            </a:pPr>
            <a:endParaRPr lang="pl-PL" sz="1800" b="0" strike="noStrike" spc="-1">
              <a:solidFill>
                <a:srgbClr val="000000"/>
              </a:solidFill>
              <a:latin typeface="Grandview Display"/>
            </a:endParaRPr>
          </a:p>
        </p:txBody>
      </p:sp>
      <p:sp>
        <p:nvSpPr>
          <p:cNvPr id="91" name="PlaceHolder 2"/>
          <p:cNvSpPr>
            <a:spLocks noGrp="1"/>
          </p:cNvSpPr>
          <p:nvPr>
            <p:ph/>
          </p:nvPr>
        </p:nvSpPr>
        <p:spPr>
          <a:xfrm>
            <a:off x="3058200" y="2014560"/>
            <a:ext cx="7862400" cy="3088080"/>
          </a:xfrm>
          <a:prstGeom prst="rect">
            <a:avLst/>
          </a:prstGeom>
          <a:noFill/>
          <a:ln w="0">
            <a:noFill/>
          </a:ln>
        </p:spPr>
        <p:txBody>
          <a:bodyPr lIns="0" tIns="0" rIns="0" bIns="0" anchor="t">
            <a:normAutofit/>
          </a:bodyPr>
          <a:lstStyle/>
          <a:p>
            <a:pPr indent="0">
              <a:lnSpc>
                <a:spcPct val="120000"/>
              </a:lnSpc>
              <a:spcBef>
                <a:spcPts val="1417"/>
              </a:spcBef>
              <a:buNone/>
            </a:pPr>
            <a:endParaRPr lang="pl-PL" sz="2000" b="0" strike="noStrike" spc="-1">
              <a:solidFill>
                <a:srgbClr val="0A1251"/>
              </a:solidFill>
              <a:latin typeface="Raleway Thin"/>
            </a:endParaRPr>
          </a:p>
        </p:txBody>
      </p:sp>
      <p:sp>
        <p:nvSpPr>
          <p:cNvPr id="4" name="PlaceHolder 3"/>
          <p:cNvSpPr>
            <a:spLocks noGrp="1"/>
          </p:cNvSpPr>
          <p:nvPr>
            <p:ph type="sldNum" idx="8"/>
          </p:nvPr>
        </p:nvSpPr>
        <p:spPr/>
        <p:txBody>
          <a:bodyPr/>
          <a:lstStyle/>
          <a:p>
            <a:fld id="{DC7B8260-3EDF-4241-9370-7A007025799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10" descr="Obraz 10"/>
          <p:cNvPicPr/>
          <p:nvPr/>
        </p:nvPicPr>
        <p:blipFill>
          <a:blip r:embed="rId3"/>
          <a:stretch/>
        </p:blipFill>
        <p:spPr>
          <a:xfrm>
            <a:off x="10110240" y="5894280"/>
            <a:ext cx="1901520" cy="742320"/>
          </a:xfrm>
          <a:prstGeom prst="rect">
            <a:avLst/>
          </a:prstGeom>
          <a:ln w="12700">
            <a:noFill/>
          </a:ln>
        </p:spPr>
      </p:pic>
      <p:sp>
        <p:nvSpPr>
          <p:cNvPr id="10"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2"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3" name="Obraz 9" descr="Obraz 9"/>
          <p:cNvPicPr/>
          <p:nvPr/>
        </p:nvPicPr>
        <p:blipFill>
          <a:blip r:embed="rId4"/>
          <a:stretch/>
        </p:blipFill>
        <p:spPr>
          <a:xfrm>
            <a:off x="196560" y="5868720"/>
            <a:ext cx="919440" cy="859680"/>
          </a:xfrm>
          <a:prstGeom prst="rect">
            <a:avLst/>
          </a:prstGeom>
          <a:ln w="12700">
            <a:noFill/>
          </a:ln>
        </p:spPr>
      </p:pic>
      <p:pic>
        <p:nvPicPr>
          <p:cNvPr id="4" name="Obraz 10" descr="Obraz 10"/>
          <p:cNvPicPr/>
          <p:nvPr/>
        </p:nvPicPr>
        <p:blipFill>
          <a:blip r:embed="rId3"/>
          <a:stretch/>
        </p:blipFill>
        <p:spPr>
          <a:xfrm>
            <a:off x="10110240" y="5894280"/>
            <a:ext cx="1901520" cy="742320"/>
          </a:xfrm>
          <a:prstGeom prst="rect">
            <a:avLst/>
          </a:prstGeom>
          <a:ln w="12700">
            <a:noFill/>
          </a:ln>
        </p:spPr>
      </p:pic>
      <p:sp>
        <p:nvSpPr>
          <p:cNvPr id="5" name="PlaceHolder 1"/>
          <p:cNvSpPr>
            <a:spLocks noGrp="1"/>
          </p:cNvSpPr>
          <p:nvPr>
            <p:ph type="body"/>
          </p:nvPr>
        </p:nvSpPr>
        <p:spPr>
          <a:xfrm>
            <a:off x="1103040" y="220788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6" name="Obraz 20" descr="Obraz 20"/>
          <p:cNvPicPr/>
          <p:nvPr/>
        </p:nvPicPr>
        <p:blipFill>
          <a:blip r:embed="rId5"/>
          <a:stretch/>
        </p:blipFill>
        <p:spPr>
          <a:xfrm>
            <a:off x="9625320" y="735120"/>
            <a:ext cx="1805760" cy="1411920"/>
          </a:xfrm>
          <a:prstGeom prst="rect">
            <a:avLst/>
          </a:prstGeom>
          <a:ln w="12700">
            <a:noFill/>
          </a:ln>
        </p:spPr>
      </p:pic>
      <p:sp>
        <p:nvSpPr>
          <p:cNvPr id="7" name="PlaceHolder 2"/>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8" name="PlaceHolder 3"/>
          <p:cNvSpPr>
            <a:spLocks noGrp="1"/>
          </p:cNvSpPr>
          <p:nvPr>
            <p:ph type="sldNum" idx="1"/>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2396E717-D439-4CEA-A1CC-7216F14CD0B6}"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 name="Obraz 10" descr="Obraz 10"/>
          <p:cNvPicPr/>
          <p:nvPr/>
        </p:nvPicPr>
        <p:blipFill>
          <a:blip r:embed="rId3"/>
          <a:stretch/>
        </p:blipFill>
        <p:spPr>
          <a:xfrm>
            <a:off x="10110240" y="5894280"/>
            <a:ext cx="1901520" cy="742320"/>
          </a:xfrm>
          <a:prstGeom prst="rect">
            <a:avLst/>
          </a:prstGeom>
          <a:ln w="12700">
            <a:noFill/>
          </a:ln>
        </p:spPr>
      </p:pic>
      <p:sp>
        <p:nvSpPr>
          <p:cNvPr id="101"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02"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03" name="Obraz 9" descr="Obraz 9"/>
          <p:cNvPicPr/>
          <p:nvPr/>
        </p:nvPicPr>
        <p:blipFill>
          <a:blip r:embed="rId4"/>
          <a:stretch/>
        </p:blipFill>
        <p:spPr>
          <a:xfrm>
            <a:off x="196560" y="5868720"/>
            <a:ext cx="919440" cy="859680"/>
          </a:xfrm>
          <a:prstGeom prst="rect">
            <a:avLst/>
          </a:prstGeom>
          <a:ln w="12700">
            <a:noFill/>
          </a:ln>
        </p:spPr>
      </p:pic>
      <p:pic>
        <p:nvPicPr>
          <p:cNvPr id="104" name="Obraz 10" descr="Obraz 10"/>
          <p:cNvPicPr/>
          <p:nvPr/>
        </p:nvPicPr>
        <p:blipFill>
          <a:blip r:embed="rId3"/>
          <a:stretch/>
        </p:blipFill>
        <p:spPr>
          <a:xfrm>
            <a:off x="10110240" y="5894280"/>
            <a:ext cx="1901520" cy="742320"/>
          </a:xfrm>
          <a:prstGeom prst="rect">
            <a:avLst/>
          </a:prstGeom>
          <a:ln w="12700">
            <a:noFill/>
          </a:ln>
        </p:spPr>
      </p:pic>
      <p:sp>
        <p:nvSpPr>
          <p:cNvPr id="105" name="Prostokąt 2"/>
          <p:cNvSpPr/>
          <p:nvPr/>
        </p:nvSpPr>
        <p:spPr>
          <a:xfrm>
            <a:off x="10199520" y="5813640"/>
            <a:ext cx="1836000" cy="914040"/>
          </a:xfrm>
          <a:prstGeom prst="rect">
            <a:avLst/>
          </a:prstGeom>
          <a:solidFill>
            <a:srgbClr val="FFFFFF"/>
          </a:solidFill>
          <a:ln w="127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defTabSz="457200">
              <a:lnSpc>
                <a:spcPct val="100000"/>
              </a:lnSpc>
              <a:tabLst>
                <a:tab pos="0" algn="l"/>
              </a:tabLst>
            </a:pPr>
            <a:endParaRPr lang="pl-PL" sz="1800" b="0" strike="noStrike" spc="-1">
              <a:solidFill>
                <a:srgbClr val="FFFFFF"/>
              </a:solidFill>
              <a:latin typeface="Grandview Display"/>
              <a:ea typeface="Grandview Display"/>
            </a:endParaRPr>
          </a:p>
        </p:txBody>
      </p:sp>
      <p:sp>
        <p:nvSpPr>
          <p:cNvPr id="106" name="PlaceHolder 1"/>
          <p:cNvSpPr>
            <a:spLocks noGrp="1"/>
          </p:cNvSpPr>
          <p:nvPr>
            <p:ph type="sldNum" idx="10"/>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871146E5-9C46-46B0-9E5F-DA80AF915F8D}"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9" name="Obraz 10" descr="Obraz 10"/>
          <p:cNvPicPr/>
          <p:nvPr/>
        </p:nvPicPr>
        <p:blipFill>
          <a:blip r:embed="rId3"/>
          <a:stretch/>
        </p:blipFill>
        <p:spPr>
          <a:xfrm>
            <a:off x="10110240" y="5894280"/>
            <a:ext cx="1901520" cy="742320"/>
          </a:xfrm>
          <a:prstGeom prst="rect">
            <a:avLst/>
          </a:prstGeom>
          <a:ln w="12700">
            <a:noFill/>
          </a:ln>
        </p:spPr>
      </p:pic>
      <p:sp>
        <p:nvSpPr>
          <p:cNvPr id="110"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11"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12" name="Obraz 9" descr="Obraz 9"/>
          <p:cNvPicPr/>
          <p:nvPr/>
        </p:nvPicPr>
        <p:blipFill>
          <a:blip r:embed="rId4"/>
          <a:stretch/>
        </p:blipFill>
        <p:spPr>
          <a:xfrm>
            <a:off x="196560" y="5868720"/>
            <a:ext cx="919440" cy="859680"/>
          </a:xfrm>
          <a:prstGeom prst="rect">
            <a:avLst/>
          </a:prstGeom>
          <a:ln w="12700">
            <a:noFill/>
          </a:ln>
        </p:spPr>
      </p:pic>
      <p:pic>
        <p:nvPicPr>
          <p:cNvPr id="113" name="Obraz 10" descr="Obraz 10"/>
          <p:cNvPicPr/>
          <p:nvPr/>
        </p:nvPicPr>
        <p:blipFill>
          <a:blip r:embed="rId3"/>
          <a:stretch/>
        </p:blipFill>
        <p:spPr>
          <a:xfrm>
            <a:off x="10110240" y="5894280"/>
            <a:ext cx="1901520" cy="742320"/>
          </a:xfrm>
          <a:prstGeom prst="rect">
            <a:avLst/>
          </a:prstGeom>
          <a:ln w="12700">
            <a:noFill/>
          </a:ln>
        </p:spPr>
      </p:pic>
      <p:sp>
        <p:nvSpPr>
          <p:cNvPr id="114"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15" name="PlaceHolder 2"/>
          <p:cNvSpPr>
            <a:spLocks noGrp="1"/>
          </p:cNvSpPr>
          <p:nvPr>
            <p:ph type="body"/>
          </p:nvPr>
        </p:nvSpPr>
        <p:spPr>
          <a:xfrm>
            <a:off x="557640" y="2014560"/>
            <a:ext cx="10362960" cy="3088080"/>
          </a:xfrm>
          <a:prstGeom prst="rect">
            <a:avLst/>
          </a:prstGeom>
          <a:noFill/>
          <a:ln w="12600">
            <a:noFill/>
          </a:ln>
        </p:spPr>
        <p:txBody>
          <a:bodyPr lIns="45720" tIns="45000" rIns="45720" bIns="45000" anchor="t">
            <a:noAutofit/>
          </a:bodyPr>
          <a:lstStyle/>
          <a:p>
            <a:pPr indent="0" algn="just" defTabSz="914400">
              <a:lnSpc>
                <a:spcPct val="120000"/>
              </a:lnSpc>
              <a:spcBef>
                <a:spcPts val="1001"/>
              </a:spcBef>
              <a:buNone/>
              <a:tabLst>
                <a:tab pos="0" algn="l"/>
              </a:tabLst>
            </a:pPr>
            <a:r>
              <a:rPr lang="pl-PL" sz="1900" b="0" strike="noStrike" spc="-1">
                <a:solidFill>
                  <a:srgbClr val="0A1251"/>
                </a:solidFill>
                <a:latin typeface="Raleway Thin"/>
                <a:ea typeface="Raleway Thin"/>
              </a:rPr>
              <a:t>Treść - poziom 1</a:t>
            </a:r>
            <a:endParaRPr lang="pl-PL" sz="1900" b="0" strike="noStrike" spc="-1">
              <a:solidFill>
                <a:srgbClr val="0A1251"/>
              </a:solidFill>
              <a:latin typeface="Raleway Thin"/>
            </a:endParaRPr>
          </a:p>
          <a:p>
            <a:pPr indent="0" algn="just" defTabSz="914400">
              <a:lnSpc>
                <a:spcPct val="120000"/>
              </a:lnSpc>
              <a:spcBef>
                <a:spcPts val="1001"/>
              </a:spcBef>
              <a:buNone/>
              <a:tabLst>
                <a:tab pos="0" algn="l"/>
              </a:tabLst>
            </a:pPr>
            <a:r>
              <a:rPr lang="pl-PL" sz="1900" b="0" strike="noStrike" spc="-1">
                <a:solidFill>
                  <a:srgbClr val="0A1251"/>
                </a:solidFill>
                <a:latin typeface="Raleway Thin"/>
                <a:ea typeface="Raleway Thin"/>
              </a:rPr>
              <a:t>Treść - poziom 2</a:t>
            </a:r>
            <a:endParaRPr lang="pl-PL" sz="1900" b="0" strike="noStrike" spc="-1">
              <a:solidFill>
                <a:srgbClr val="0A1251"/>
              </a:solidFill>
              <a:latin typeface="Raleway Thin"/>
            </a:endParaRPr>
          </a:p>
          <a:p>
            <a:pPr marL="591480" lvl="2" indent="-271440" algn="just" defTabSz="914400">
              <a:lnSpc>
                <a:spcPct val="120000"/>
              </a:lnSpc>
              <a:spcBef>
                <a:spcPts val="1001"/>
              </a:spcBef>
              <a:buClr>
                <a:srgbClr val="0A1251"/>
              </a:buClr>
              <a:buSzPct val="87000"/>
              <a:buFont typeface="Symbol" charset="2"/>
              <a:buChar char=""/>
              <a:tabLst>
                <a:tab pos="0" algn="l"/>
              </a:tabLst>
            </a:pPr>
            <a:r>
              <a:rPr lang="pl-PL" sz="1900" b="0" strike="noStrike" spc="-1">
                <a:solidFill>
                  <a:srgbClr val="0A1251"/>
                </a:solidFill>
                <a:latin typeface="Raleway Thin"/>
                <a:ea typeface="Raleway Thin"/>
              </a:rPr>
              <a:t>Treść - poziom 3</a:t>
            </a:r>
            <a:endParaRPr lang="pl-PL" sz="1900" b="0" strike="noStrike" spc="-1">
              <a:solidFill>
                <a:srgbClr val="0A1251"/>
              </a:solidFill>
              <a:latin typeface="Raleway Thin"/>
            </a:endParaRPr>
          </a:p>
          <a:p>
            <a:pPr indent="0" algn="just" defTabSz="914400">
              <a:lnSpc>
                <a:spcPct val="120000"/>
              </a:lnSpc>
              <a:spcBef>
                <a:spcPts val="1001"/>
              </a:spcBef>
              <a:buNone/>
              <a:tabLst>
                <a:tab pos="0" algn="l"/>
              </a:tabLst>
            </a:pPr>
            <a:r>
              <a:rPr lang="pl-PL" sz="1900" b="0" strike="noStrike" spc="-1">
                <a:solidFill>
                  <a:srgbClr val="0A1251"/>
                </a:solidFill>
                <a:latin typeface="Raleway Thin"/>
                <a:ea typeface="Raleway Thin"/>
              </a:rPr>
              <a:t>Treść - poziom 4</a:t>
            </a:r>
            <a:endParaRPr lang="pl-PL" sz="1900" b="0" strike="noStrike" spc="-1">
              <a:solidFill>
                <a:srgbClr val="0A1251"/>
              </a:solidFill>
              <a:latin typeface="Raleway Thin"/>
            </a:endParaRPr>
          </a:p>
          <a:p>
            <a:pPr marL="904680" lvl="4" indent="-310320" algn="just" defTabSz="914400">
              <a:lnSpc>
                <a:spcPct val="120000"/>
              </a:lnSpc>
              <a:spcBef>
                <a:spcPts val="1001"/>
              </a:spcBef>
              <a:buClr>
                <a:srgbClr val="0A1251"/>
              </a:buClr>
              <a:buSzPct val="87000"/>
              <a:buFont typeface="Symbol" charset="2"/>
              <a:buChar char=""/>
              <a:tabLst>
                <a:tab pos="0" algn="l"/>
              </a:tabLst>
            </a:pPr>
            <a:r>
              <a:rPr lang="pl-PL" sz="1900" b="0" strike="noStrike" spc="-1">
                <a:solidFill>
                  <a:srgbClr val="0A1251"/>
                </a:solidFill>
                <a:latin typeface="Raleway Thin"/>
                <a:ea typeface="Raleway Thin"/>
              </a:rPr>
              <a:t>Treść - poziom 5</a:t>
            </a:r>
            <a:endParaRPr lang="pl-PL" sz="1900" b="0" strike="noStrike" spc="-1">
              <a:solidFill>
                <a:srgbClr val="0A1251"/>
              </a:solidFill>
              <a:latin typeface="Raleway Thin"/>
            </a:endParaRPr>
          </a:p>
        </p:txBody>
      </p:sp>
      <p:sp>
        <p:nvSpPr>
          <p:cNvPr id="116" name="PlaceHolder 3"/>
          <p:cNvSpPr>
            <a:spLocks noGrp="1"/>
          </p:cNvSpPr>
          <p:nvPr>
            <p:ph type="sldNum" idx="11"/>
          </p:nvPr>
        </p:nvSpPr>
        <p:spPr>
          <a:xfrm>
            <a:off x="0" y="0"/>
            <a:ext cx="358200" cy="370440"/>
          </a:xfrm>
          <a:prstGeom prst="rect">
            <a:avLst/>
          </a:prstGeom>
          <a:noFill/>
          <a:ln w="12600">
            <a:noFill/>
          </a:ln>
        </p:spPr>
        <p:txBody>
          <a:bodyPr lIns="45720" tIns="45000" rIns="45720" bIns="45000" anchor="t">
            <a:noAutofit/>
          </a:bodyPr>
          <a:lstStyle>
            <a:lvl1pPr indent="0" defTabSz="457200">
              <a:lnSpc>
                <a:spcPct val="100000"/>
              </a:lnSpc>
              <a:buNone/>
              <a:tabLst>
                <a:tab pos="0" algn="l"/>
              </a:tabLst>
              <a:defRPr lang="pl-PL" sz="1800" b="0" strike="noStrike" spc="-1">
                <a:solidFill>
                  <a:srgbClr val="000000"/>
                </a:solidFill>
                <a:latin typeface="Grandview Display"/>
                <a:ea typeface="Grandview Display"/>
              </a:defRPr>
            </a:lvl1pPr>
          </a:lstStyle>
          <a:p>
            <a:pPr indent="0" defTabSz="457200">
              <a:lnSpc>
                <a:spcPct val="100000"/>
              </a:lnSpc>
              <a:buNone/>
              <a:tabLst>
                <a:tab pos="0" algn="l"/>
              </a:tabLst>
            </a:pPr>
            <a:fld id="{66F5BE8C-F0C6-4D8A-B462-C70A09F15349}" type="slidenum">
              <a:rPr lang="pl-PL" sz="1800" b="0" strike="noStrike" spc="-1">
                <a:solidFill>
                  <a:srgbClr val="000000"/>
                </a:solidFill>
                <a:latin typeface="Grandview Display"/>
                <a:ea typeface="Grandview Display"/>
              </a:rPr>
              <a:t>‹#›</a:t>
            </a:fld>
            <a:endParaRPr lang="pl-PL"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 name="Obraz 10" descr="Obraz 10"/>
          <p:cNvPicPr/>
          <p:nvPr/>
        </p:nvPicPr>
        <p:blipFill>
          <a:blip r:embed="rId3"/>
          <a:stretch/>
        </p:blipFill>
        <p:spPr>
          <a:xfrm>
            <a:off x="10110240" y="5894280"/>
            <a:ext cx="1901520" cy="742320"/>
          </a:xfrm>
          <a:prstGeom prst="rect">
            <a:avLst/>
          </a:prstGeom>
          <a:ln w="12700">
            <a:noFill/>
          </a:ln>
        </p:spPr>
      </p:pic>
      <p:sp>
        <p:nvSpPr>
          <p:cNvPr id="120"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21"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22" name="Obraz 9" descr="Obraz 9"/>
          <p:cNvPicPr/>
          <p:nvPr/>
        </p:nvPicPr>
        <p:blipFill>
          <a:blip r:embed="rId4"/>
          <a:stretch/>
        </p:blipFill>
        <p:spPr>
          <a:xfrm>
            <a:off x="196560" y="5868720"/>
            <a:ext cx="919440" cy="859680"/>
          </a:xfrm>
          <a:prstGeom prst="rect">
            <a:avLst/>
          </a:prstGeom>
          <a:ln w="12700">
            <a:noFill/>
          </a:ln>
        </p:spPr>
      </p:pic>
      <p:pic>
        <p:nvPicPr>
          <p:cNvPr id="123" name="Obraz 10" descr="Obraz 10"/>
          <p:cNvPicPr/>
          <p:nvPr/>
        </p:nvPicPr>
        <p:blipFill>
          <a:blip r:embed="rId3"/>
          <a:stretch/>
        </p:blipFill>
        <p:spPr>
          <a:xfrm>
            <a:off x="10110240" y="5894280"/>
            <a:ext cx="1901520" cy="742320"/>
          </a:xfrm>
          <a:prstGeom prst="rect">
            <a:avLst/>
          </a:prstGeom>
          <a:ln w="12700">
            <a:noFill/>
          </a:ln>
        </p:spPr>
      </p:pic>
      <p:sp>
        <p:nvSpPr>
          <p:cNvPr id="124"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pic>
        <p:nvPicPr>
          <p:cNvPr id="125" name="Obraz 8" descr="Obraz 8"/>
          <p:cNvPicPr/>
          <p:nvPr/>
        </p:nvPicPr>
        <p:blipFill>
          <a:blip r:embed="rId5"/>
          <a:stretch/>
        </p:blipFill>
        <p:spPr>
          <a:xfrm>
            <a:off x="-319680" y="3188520"/>
            <a:ext cx="3323520" cy="4640760"/>
          </a:xfrm>
          <a:prstGeom prst="rect">
            <a:avLst/>
          </a:prstGeom>
          <a:ln w="12700">
            <a:noFill/>
          </a:ln>
        </p:spPr>
      </p:pic>
      <p:sp>
        <p:nvSpPr>
          <p:cNvPr id="126"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sp>
        <p:nvSpPr>
          <p:cNvPr id="127" name="Footer Placeholder 4"/>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28" name="Łącznik prosty 17"/>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129" name="PlaceHolder 3"/>
          <p:cNvSpPr>
            <a:spLocks noGrp="1"/>
          </p:cNvSpPr>
          <p:nvPr>
            <p:ph type="sldNum" idx="12"/>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44014710-E6AA-4E83-80A7-1931066BD9EC}"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2" name="Obraz 10" descr="Obraz 10"/>
          <p:cNvPicPr/>
          <p:nvPr/>
        </p:nvPicPr>
        <p:blipFill>
          <a:blip r:embed="rId3"/>
          <a:stretch/>
        </p:blipFill>
        <p:spPr>
          <a:xfrm>
            <a:off x="10110240" y="5894280"/>
            <a:ext cx="1901520" cy="742320"/>
          </a:xfrm>
          <a:prstGeom prst="rect">
            <a:avLst/>
          </a:prstGeom>
          <a:ln w="12700">
            <a:noFill/>
          </a:ln>
        </p:spPr>
      </p:pic>
      <p:sp>
        <p:nvSpPr>
          <p:cNvPr id="133" name="Footer Placeholder 4"/>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34"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35" name="Obraz 9" descr="Obraz 9"/>
          <p:cNvPicPr/>
          <p:nvPr/>
        </p:nvPicPr>
        <p:blipFill>
          <a:blip r:embed="rId4"/>
          <a:stretch/>
        </p:blipFill>
        <p:spPr>
          <a:xfrm>
            <a:off x="196560" y="5868720"/>
            <a:ext cx="919440" cy="859680"/>
          </a:xfrm>
          <a:prstGeom prst="rect">
            <a:avLst/>
          </a:prstGeom>
          <a:ln w="12700">
            <a:noFill/>
          </a:ln>
        </p:spPr>
      </p:pic>
      <p:sp>
        <p:nvSpPr>
          <p:cNvPr id="136"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37" name="PlaceHolder 2"/>
          <p:cNvSpPr>
            <a:spLocks noGrp="1"/>
          </p:cNvSpPr>
          <p:nvPr>
            <p:ph type="sldNum" idx="13"/>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1743C18E-F2B7-4787-A749-0F2E901FA811}"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 name="Obraz 10" descr="Obraz 10"/>
          <p:cNvPicPr/>
          <p:nvPr/>
        </p:nvPicPr>
        <p:blipFill>
          <a:blip r:embed="rId3"/>
          <a:stretch/>
        </p:blipFill>
        <p:spPr>
          <a:xfrm>
            <a:off x="10110240" y="5894280"/>
            <a:ext cx="1901520" cy="742320"/>
          </a:xfrm>
          <a:prstGeom prst="rect">
            <a:avLst/>
          </a:prstGeom>
          <a:ln w="12700">
            <a:noFill/>
          </a:ln>
        </p:spPr>
      </p:pic>
      <p:sp>
        <p:nvSpPr>
          <p:cNvPr id="141"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42"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43" name="Obraz 9" descr="Obraz 9"/>
          <p:cNvPicPr/>
          <p:nvPr/>
        </p:nvPicPr>
        <p:blipFill>
          <a:blip r:embed="rId4"/>
          <a:stretch/>
        </p:blipFill>
        <p:spPr>
          <a:xfrm>
            <a:off x="196560" y="5868720"/>
            <a:ext cx="919440" cy="859680"/>
          </a:xfrm>
          <a:prstGeom prst="rect">
            <a:avLst/>
          </a:prstGeom>
          <a:ln w="12700">
            <a:noFill/>
          </a:ln>
        </p:spPr>
      </p:pic>
      <p:pic>
        <p:nvPicPr>
          <p:cNvPr id="144" name="Obraz 10" descr="Obraz 10"/>
          <p:cNvPicPr/>
          <p:nvPr/>
        </p:nvPicPr>
        <p:blipFill>
          <a:blip r:embed="rId3"/>
          <a:stretch/>
        </p:blipFill>
        <p:spPr>
          <a:xfrm>
            <a:off x="10110240" y="5894280"/>
            <a:ext cx="1901520" cy="742320"/>
          </a:xfrm>
          <a:prstGeom prst="rect">
            <a:avLst/>
          </a:prstGeom>
          <a:ln w="12700">
            <a:noFill/>
          </a:ln>
        </p:spPr>
      </p:pic>
      <p:pic>
        <p:nvPicPr>
          <p:cNvPr id="145" name="Obraz 8" descr="Obraz 8"/>
          <p:cNvPicPr/>
          <p:nvPr/>
        </p:nvPicPr>
        <p:blipFill>
          <a:blip r:embed="rId5"/>
          <a:stretch/>
        </p:blipFill>
        <p:spPr>
          <a:xfrm>
            <a:off x="-237960" y="3895920"/>
            <a:ext cx="3241800" cy="3874320"/>
          </a:xfrm>
          <a:prstGeom prst="rect">
            <a:avLst/>
          </a:prstGeom>
          <a:ln w="12700">
            <a:noFill/>
          </a:ln>
        </p:spPr>
      </p:pic>
      <p:sp>
        <p:nvSpPr>
          <p:cNvPr id="146" name="Łącznik prosty 11"/>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147"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48"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sp>
        <p:nvSpPr>
          <p:cNvPr id="149"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fizyki</a:t>
            </a:r>
            <a:endParaRPr lang="pl-PL" sz="900" b="0" strike="noStrike" spc="-1">
              <a:solidFill>
                <a:srgbClr val="000000"/>
              </a:solidFill>
              <a:latin typeface="Arial"/>
            </a:endParaRPr>
          </a:p>
        </p:txBody>
      </p:sp>
      <p:sp>
        <p:nvSpPr>
          <p:cNvPr id="150" name="PlaceHolder 3"/>
          <p:cNvSpPr>
            <a:spLocks noGrp="1"/>
          </p:cNvSpPr>
          <p:nvPr>
            <p:ph type="sldNum" idx="14"/>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52E0204F-0414-4281-B6B3-BCD0CA921E25}"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 name="Obraz 10" descr="Obraz 10"/>
          <p:cNvPicPr/>
          <p:nvPr/>
        </p:nvPicPr>
        <p:blipFill>
          <a:blip r:embed="rId3"/>
          <a:stretch/>
        </p:blipFill>
        <p:spPr>
          <a:xfrm>
            <a:off x="10110240" y="5894280"/>
            <a:ext cx="1901520" cy="742320"/>
          </a:xfrm>
          <a:prstGeom prst="rect">
            <a:avLst/>
          </a:prstGeom>
          <a:ln w="12700">
            <a:noFill/>
          </a:ln>
        </p:spPr>
      </p:pic>
      <p:sp>
        <p:nvSpPr>
          <p:cNvPr id="154"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55"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56" name="Obraz 9" descr="Obraz 9"/>
          <p:cNvPicPr/>
          <p:nvPr/>
        </p:nvPicPr>
        <p:blipFill>
          <a:blip r:embed="rId4"/>
          <a:stretch/>
        </p:blipFill>
        <p:spPr>
          <a:xfrm>
            <a:off x="196560" y="5868720"/>
            <a:ext cx="919440" cy="859680"/>
          </a:xfrm>
          <a:prstGeom prst="rect">
            <a:avLst/>
          </a:prstGeom>
          <a:ln w="12700">
            <a:noFill/>
          </a:ln>
        </p:spPr>
      </p:pic>
      <p:pic>
        <p:nvPicPr>
          <p:cNvPr id="157" name="Obraz 10" descr="Obraz 10"/>
          <p:cNvPicPr/>
          <p:nvPr/>
        </p:nvPicPr>
        <p:blipFill>
          <a:blip r:embed="rId3"/>
          <a:stretch/>
        </p:blipFill>
        <p:spPr>
          <a:xfrm>
            <a:off x="10110240" y="5894280"/>
            <a:ext cx="1901520" cy="742320"/>
          </a:xfrm>
          <a:prstGeom prst="rect">
            <a:avLst/>
          </a:prstGeom>
          <a:ln w="12700">
            <a:noFill/>
          </a:ln>
        </p:spPr>
      </p:pic>
      <p:sp>
        <p:nvSpPr>
          <p:cNvPr id="158" name="Łącznik prosty 5"/>
          <p:cNvSpPr/>
          <p:nvPr/>
        </p:nvSpPr>
        <p:spPr>
          <a:xfrm>
            <a:off x="944640" y="6363720"/>
            <a:ext cx="431316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59" name="Obraz 7" descr="Obraz 7"/>
          <p:cNvPicPr/>
          <p:nvPr/>
        </p:nvPicPr>
        <p:blipFill>
          <a:blip r:embed="rId5"/>
          <a:stretch/>
        </p:blipFill>
        <p:spPr>
          <a:xfrm rot="21017400">
            <a:off x="190440" y="5939280"/>
            <a:ext cx="753840" cy="771120"/>
          </a:xfrm>
          <a:prstGeom prst="rect">
            <a:avLst/>
          </a:prstGeom>
          <a:ln w="12700">
            <a:noFill/>
          </a:ln>
        </p:spPr>
      </p:pic>
      <p:sp>
        <p:nvSpPr>
          <p:cNvPr id="160"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61"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fizyki</a:t>
            </a:r>
            <a:endParaRPr lang="pl-PL" sz="900" b="0" strike="noStrike" spc="-1">
              <a:solidFill>
                <a:srgbClr val="000000"/>
              </a:solidFill>
              <a:latin typeface="Arial"/>
            </a:endParaRPr>
          </a:p>
        </p:txBody>
      </p:sp>
      <p:sp>
        <p:nvSpPr>
          <p:cNvPr id="162" name="PlaceHolder 2"/>
          <p:cNvSpPr>
            <a:spLocks noGrp="1"/>
          </p:cNvSpPr>
          <p:nvPr>
            <p:ph type="sldNum" idx="15"/>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FF245058-945F-4762-988E-145EB063049F}"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5" name="Obraz 10" descr="Obraz 10"/>
          <p:cNvPicPr/>
          <p:nvPr/>
        </p:nvPicPr>
        <p:blipFill>
          <a:blip r:embed="rId3"/>
          <a:stretch/>
        </p:blipFill>
        <p:spPr>
          <a:xfrm>
            <a:off x="10110240" y="5894280"/>
            <a:ext cx="1901520" cy="742320"/>
          </a:xfrm>
          <a:prstGeom prst="rect">
            <a:avLst/>
          </a:prstGeom>
          <a:ln w="12700">
            <a:noFill/>
          </a:ln>
        </p:spPr>
      </p:pic>
      <p:sp>
        <p:nvSpPr>
          <p:cNvPr id="166"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67"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68" name="Obraz 9" descr="Obraz 9"/>
          <p:cNvPicPr/>
          <p:nvPr/>
        </p:nvPicPr>
        <p:blipFill>
          <a:blip r:embed="rId4"/>
          <a:stretch/>
        </p:blipFill>
        <p:spPr>
          <a:xfrm>
            <a:off x="196560" y="5868720"/>
            <a:ext cx="919440" cy="859680"/>
          </a:xfrm>
          <a:prstGeom prst="rect">
            <a:avLst/>
          </a:prstGeom>
          <a:ln w="12700">
            <a:noFill/>
          </a:ln>
        </p:spPr>
      </p:pic>
      <p:pic>
        <p:nvPicPr>
          <p:cNvPr id="169" name="Obraz 10" descr="Obraz 10"/>
          <p:cNvPicPr/>
          <p:nvPr/>
        </p:nvPicPr>
        <p:blipFill>
          <a:blip r:embed="rId3"/>
          <a:stretch/>
        </p:blipFill>
        <p:spPr>
          <a:xfrm>
            <a:off x="10110240" y="5894280"/>
            <a:ext cx="1901520" cy="742320"/>
          </a:xfrm>
          <a:prstGeom prst="rect">
            <a:avLst/>
          </a:prstGeom>
          <a:ln w="12700">
            <a:noFill/>
          </a:ln>
        </p:spPr>
      </p:pic>
      <p:sp>
        <p:nvSpPr>
          <p:cNvPr id="170" name="Łącznik prosty 7"/>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171"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72"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173" name="Obraz 10" descr="Obraz 10"/>
          <p:cNvPicPr/>
          <p:nvPr/>
        </p:nvPicPr>
        <p:blipFill>
          <a:blip r:embed="rId5"/>
          <a:stretch/>
        </p:blipFill>
        <p:spPr>
          <a:xfrm rot="999000">
            <a:off x="-661680" y="3910320"/>
            <a:ext cx="3865680" cy="3441960"/>
          </a:xfrm>
          <a:prstGeom prst="rect">
            <a:avLst/>
          </a:prstGeom>
          <a:ln w="12700">
            <a:noFill/>
          </a:ln>
        </p:spPr>
      </p:pic>
      <p:sp>
        <p:nvSpPr>
          <p:cNvPr id="174"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chemii</a:t>
            </a:r>
            <a:endParaRPr lang="pl-PL" sz="900" b="0" strike="noStrike" spc="-1">
              <a:solidFill>
                <a:srgbClr val="000000"/>
              </a:solidFill>
              <a:latin typeface="Arial"/>
            </a:endParaRPr>
          </a:p>
        </p:txBody>
      </p:sp>
      <p:sp>
        <p:nvSpPr>
          <p:cNvPr id="175" name="PlaceHolder 3"/>
          <p:cNvSpPr>
            <a:spLocks noGrp="1"/>
          </p:cNvSpPr>
          <p:nvPr>
            <p:ph type="sldNum" idx="16"/>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5EB9F846-E46F-4DEF-9E81-6D316712B155}"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8" name="Obraz 10" descr="Obraz 10"/>
          <p:cNvPicPr/>
          <p:nvPr/>
        </p:nvPicPr>
        <p:blipFill>
          <a:blip r:embed="rId3"/>
          <a:stretch/>
        </p:blipFill>
        <p:spPr>
          <a:xfrm>
            <a:off x="10110240" y="5894280"/>
            <a:ext cx="1901520" cy="742320"/>
          </a:xfrm>
          <a:prstGeom prst="rect">
            <a:avLst/>
          </a:prstGeom>
          <a:ln w="12700">
            <a:noFill/>
          </a:ln>
        </p:spPr>
      </p:pic>
      <p:sp>
        <p:nvSpPr>
          <p:cNvPr id="179"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80"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81" name="Obraz 9" descr="Obraz 9"/>
          <p:cNvPicPr/>
          <p:nvPr/>
        </p:nvPicPr>
        <p:blipFill>
          <a:blip r:embed="rId4"/>
          <a:stretch/>
        </p:blipFill>
        <p:spPr>
          <a:xfrm>
            <a:off x="196560" y="5868720"/>
            <a:ext cx="919440" cy="859680"/>
          </a:xfrm>
          <a:prstGeom prst="rect">
            <a:avLst/>
          </a:prstGeom>
          <a:ln w="12700">
            <a:noFill/>
          </a:ln>
        </p:spPr>
      </p:pic>
      <p:pic>
        <p:nvPicPr>
          <p:cNvPr id="182" name="Obraz 10" descr="Obraz 10"/>
          <p:cNvPicPr/>
          <p:nvPr/>
        </p:nvPicPr>
        <p:blipFill>
          <a:blip r:embed="rId3"/>
          <a:stretch/>
        </p:blipFill>
        <p:spPr>
          <a:xfrm>
            <a:off x="10110240" y="5894280"/>
            <a:ext cx="1901520" cy="742320"/>
          </a:xfrm>
          <a:prstGeom prst="rect">
            <a:avLst/>
          </a:prstGeom>
          <a:ln w="12700">
            <a:noFill/>
          </a:ln>
        </p:spPr>
      </p:pic>
      <p:sp>
        <p:nvSpPr>
          <p:cNvPr id="183"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84"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chemii</a:t>
            </a:r>
            <a:endParaRPr lang="pl-PL" sz="900" b="0" strike="noStrike" spc="-1">
              <a:solidFill>
                <a:srgbClr val="000000"/>
              </a:solidFill>
              <a:latin typeface="Arial"/>
            </a:endParaRPr>
          </a:p>
        </p:txBody>
      </p:sp>
      <p:sp>
        <p:nvSpPr>
          <p:cNvPr id="185" name="Łącznik prosty 5"/>
          <p:cNvSpPr/>
          <p:nvPr/>
        </p:nvSpPr>
        <p:spPr>
          <a:xfrm>
            <a:off x="944640" y="6363720"/>
            <a:ext cx="431316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86" name="Obraz 7" descr="Obraz 7"/>
          <p:cNvPicPr/>
          <p:nvPr/>
        </p:nvPicPr>
        <p:blipFill>
          <a:blip r:embed="rId5"/>
          <a:stretch/>
        </p:blipFill>
        <p:spPr>
          <a:xfrm>
            <a:off x="-211320" y="6185880"/>
            <a:ext cx="1180440" cy="866520"/>
          </a:xfrm>
          <a:prstGeom prst="rect">
            <a:avLst/>
          </a:prstGeom>
          <a:ln w="12700">
            <a:noFill/>
          </a:ln>
        </p:spPr>
      </p:pic>
      <p:sp>
        <p:nvSpPr>
          <p:cNvPr id="187" name="PlaceHolder 2"/>
          <p:cNvSpPr>
            <a:spLocks noGrp="1"/>
          </p:cNvSpPr>
          <p:nvPr>
            <p:ph type="sldNum" idx="17"/>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5ACAACC0-B64D-4211-9F04-D6097E072650}"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0" name="Obraz 10" descr="Obraz 10"/>
          <p:cNvPicPr/>
          <p:nvPr/>
        </p:nvPicPr>
        <p:blipFill>
          <a:blip r:embed="rId3"/>
          <a:stretch/>
        </p:blipFill>
        <p:spPr>
          <a:xfrm>
            <a:off x="10110240" y="5894280"/>
            <a:ext cx="1901520" cy="742320"/>
          </a:xfrm>
          <a:prstGeom prst="rect">
            <a:avLst/>
          </a:prstGeom>
          <a:ln w="12700">
            <a:noFill/>
          </a:ln>
        </p:spPr>
      </p:pic>
      <p:sp>
        <p:nvSpPr>
          <p:cNvPr id="191"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92"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93" name="Obraz 9" descr="Obraz 9"/>
          <p:cNvPicPr/>
          <p:nvPr/>
        </p:nvPicPr>
        <p:blipFill>
          <a:blip r:embed="rId4"/>
          <a:stretch/>
        </p:blipFill>
        <p:spPr>
          <a:xfrm>
            <a:off x="196560" y="5868720"/>
            <a:ext cx="919440" cy="859680"/>
          </a:xfrm>
          <a:prstGeom prst="rect">
            <a:avLst/>
          </a:prstGeom>
          <a:ln w="12700">
            <a:noFill/>
          </a:ln>
        </p:spPr>
      </p:pic>
      <p:pic>
        <p:nvPicPr>
          <p:cNvPr id="194" name="Obraz 10" descr="Obraz 10"/>
          <p:cNvPicPr/>
          <p:nvPr/>
        </p:nvPicPr>
        <p:blipFill>
          <a:blip r:embed="rId3"/>
          <a:stretch/>
        </p:blipFill>
        <p:spPr>
          <a:xfrm>
            <a:off x="10110240" y="5894280"/>
            <a:ext cx="1901520" cy="742320"/>
          </a:xfrm>
          <a:prstGeom prst="rect">
            <a:avLst/>
          </a:prstGeom>
          <a:ln w="12700">
            <a:noFill/>
          </a:ln>
        </p:spPr>
      </p:pic>
      <p:sp>
        <p:nvSpPr>
          <p:cNvPr id="195" name="Łącznik prosty 8"/>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196"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97"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198" name="Obraz 11" descr="Obraz 11"/>
          <p:cNvPicPr/>
          <p:nvPr/>
        </p:nvPicPr>
        <p:blipFill>
          <a:blip r:embed="rId5"/>
          <a:stretch/>
        </p:blipFill>
        <p:spPr>
          <a:xfrm rot="21256800">
            <a:off x="-412560" y="3706200"/>
            <a:ext cx="3164400" cy="4104360"/>
          </a:xfrm>
          <a:prstGeom prst="rect">
            <a:avLst/>
          </a:prstGeom>
          <a:ln w="12700">
            <a:noFill/>
          </a:ln>
        </p:spPr>
      </p:pic>
      <p:sp>
        <p:nvSpPr>
          <p:cNvPr id="199"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literatury</a:t>
            </a:r>
            <a:endParaRPr lang="pl-PL" sz="900" b="0" strike="noStrike" spc="-1">
              <a:solidFill>
                <a:srgbClr val="000000"/>
              </a:solidFill>
              <a:latin typeface="Arial"/>
            </a:endParaRPr>
          </a:p>
        </p:txBody>
      </p:sp>
      <p:sp>
        <p:nvSpPr>
          <p:cNvPr id="200" name="PlaceHolder 3"/>
          <p:cNvSpPr>
            <a:spLocks noGrp="1"/>
          </p:cNvSpPr>
          <p:nvPr>
            <p:ph type="sldNum" idx="18"/>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7690DDDB-3EF1-4FAA-8A17-DA267C492143}"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3" name="Obraz 10" descr="Obraz 10"/>
          <p:cNvPicPr/>
          <p:nvPr/>
        </p:nvPicPr>
        <p:blipFill>
          <a:blip r:embed="rId3"/>
          <a:stretch/>
        </p:blipFill>
        <p:spPr>
          <a:xfrm>
            <a:off x="10110240" y="5894280"/>
            <a:ext cx="1901520" cy="742320"/>
          </a:xfrm>
          <a:prstGeom prst="rect">
            <a:avLst/>
          </a:prstGeom>
          <a:ln w="12700">
            <a:noFill/>
          </a:ln>
        </p:spPr>
      </p:pic>
      <p:sp>
        <p:nvSpPr>
          <p:cNvPr id="204"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205"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206" name="Obraz 9" descr="Obraz 9"/>
          <p:cNvPicPr/>
          <p:nvPr/>
        </p:nvPicPr>
        <p:blipFill>
          <a:blip r:embed="rId4"/>
          <a:stretch/>
        </p:blipFill>
        <p:spPr>
          <a:xfrm>
            <a:off x="196560" y="5868720"/>
            <a:ext cx="919440" cy="859680"/>
          </a:xfrm>
          <a:prstGeom prst="rect">
            <a:avLst/>
          </a:prstGeom>
          <a:ln w="12700">
            <a:noFill/>
          </a:ln>
        </p:spPr>
      </p:pic>
      <p:pic>
        <p:nvPicPr>
          <p:cNvPr id="207" name="Obraz 10" descr="Obraz 10"/>
          <p:cNvPicPr/>
          <p:nvPr/>
        </p:nvPicPr>
        <p:blipFill>
          <a:blip r:embed="rId3"/>
          <a:stretch/>
        </p:blipFill>
        <p:spPr>
          <a:xfrm>
            <a:off x="10110240" y="5894280"/>
            <a:ext cx="1901520" cy="742320"/>
          </a:xfrm>
          <a:prstGeom prst="rect">
            <a:avLst/>
          </a:prstGeom>
          <a:ln w="12700">
            <a:noFill/>
          </a:ln>
        </p:spPr>
      </p:pic>
      <p:sp>
        <p:nvSpPr>
          <p:cNvPr id="208"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209" name="Łącznik prosty 4"/>
          <p:cNvSpPr/>
          <p:nvPr/>
        </p:nvSpPr>
        <p:spPr>
          <a:xfrm>
            <a:off x="944640" y="6363720"/>
            <a:ext cx="431316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210" name="Obraz 7" descr="Obraz 7"/>
          <p:cNvPicPr/>
          <p:nvPr/>
        </p:nvPicPr>
        <p:blipFill>
          <a:blip r:embed="rId5"/>
          <a:stretch/>
        </p:blipFill>
        <p:spPr>
          <a:xfrm rot="20473200">
            <a:off x="-56160" y="6003000"/>
            <a:ext cx="1105560" cy="1225440"/>
          </a:xfrm>
          <a:prstGeom prst="rect">
            <a:avLst/>
          </a:prstGeom>
          <a:ln w="12700">
            <a:noFill/>
          </a:ln>
        </p:spPr>
      </p:pic>
      <p:sp>
        <p:nvSpPr>
          <p:cNvPr id="211"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literatury</a:t>
            </a:r>
            <a:endParaRPr lang="pl-PL" sz="900" b="0" strike="noStrike" spc="-1">
              <a:solidFill>
                <a:srgbClr val="000000"/>
              </a:solidFill>
              <a:latin typeface="Arial"/>
            </a:endParaRPr>
          </a:p>
        </p:txBody>
      </p:sp>
      <p:sp>
        <p:nvSpPr>
          <p:cNvPr id="212" name="PlaceHolder 2"/>
          <p:cNvSpPr>
            <a:spLocks noGrp="1"/>
          </p:cNvSpPr>
          <p:nvPr>
            <p:ph type="sldNum" idx="19"/>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26AC7E51-3E6F-4F95-8B3F-B5FB55B65AAF}"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Obraz 10" descr="Obraz 10"/>
          <p:cNvPicPr/>
          <p:nvPr/>
        </p:nvPicPr>
        <p:blipFill>
          <a:blip r:embed="rId4"/>
          <a:stretch/>
        </p:blipFill>
        <p:spPr>
          <a:xfrm>
            <a:off x="10110240" y="5894280"/>
            <a:ext cx="1901520" cy="742320"/>
          </a:xfrm>
          <a:prstGeom prst="rect">
            <a:avLst/>
          </a:prstGeom>
          <a:ln w="12700">
            <a:noFill/>
          </a:ln>
        </p:spPr>
      </p:pic>
      <p:sp>
        <p:nvSpPr>
          <p:cNvPr id="12"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13"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14" name="Obraz 9" descr="Obraz 9"/>
          <p:cNvPicPr/>
          <p:nvPr/>
        </p:nvPicPr>
        <p:blipFill>
          <a:blip r:embed="rId5"/>
          <a:stretch/>
        </p:blipFill>
        <p:spPr>
          <a:xfrm>
            <a:off x="196560" y="5868720"/>
            <a:ext cx="919440" cy="859680"/>
          </a:xfrm>
          <a:prstGeom prst="rect">
            <a:avLst/>
          </a:prstGeom>
          <a:ln w="12700">
            <a:noFill/>
          </a:ln>
        </p:spPr>
      </p:pic>
      <p:pic>
        <p:nvPicPr>
          <p:cNvPr id="15" name="Obraz 10" descr="Obraz 10"/>
          <p:cNvPicPr/>
          <p:nvPr/>
        </p:nvPicPr>
        <p:blipFill>
          <a:blip r:embed="rId4"/>
          <a:stretch/>
        </p:blipFill>
        <p:spPr>
          <a:xfrm>
            <a:off x="10110240" y="5894280"/>
            <a:ext cx="1901520" cy="742320"/>
          </a:xfrm>
          <a:prstGeom prst="rect">
            <a:avLst/>
          </a:prstGeom>
          <a:ln w="12700">
            <a:noFill/>
          </a:ln>
        </p:spPr>
      </p:pic>
      <p:sp>
        <p:nvSpPr>
          <p:cNvPr id="16" name="Łącznik prosty 10"/>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17"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18"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19" name="Obraz 13" descr="Obraz 13"/>
          <p:cNvPicPr/>
          <p:nvPr/>
        </p:nvPicPr>
        <p:blipFill>
          <a:blip r:embed="rId6"/>
          <a:stretch/>
        </p:blipFill>
        <p:spPr>
          <a:xfrm rot="21402000">
            <a:off x="-713880" y="3590280"/>
            <a:ext cx="3467160" cy="3908880"/>
          </a:xfrm>
          <a:prstGeom prst="rect">
            <a:avLst/>
          </a:prstGeom>
          <a:ln w="12700">
            <a:noFill/>
          </a:ln>
        </p:spPr>
      </p:pic>
      <p:sp>
        <p:nvSpPr>
          <p:cNvPr id="20"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Pokojowa Nagroda nobla</a:t>
            </a:r>
            <a:endParaRPr lang="pl-PL" sz="900" b="0" strike="noStrike" spc="-1">
              <a:solidFill>
                <a:srgbClr val="000000"/>
              </a:solidFill>
              <a:latin typeface="Arial"/>
            </a:endParaRPr>
          </a:p>
        </p:txBody>
      </p:sp>
      <p:sp>
        <p:nvSpPr>
          <p:cNvPr id="21" name="PlaceHolder 3"/>
          <p:cNvSpPr>
            <a:spLocks noGrp="1"/>
          </p:cNvSpPr>
          <p:nvPr>
            <p:ph type="sldNum" idx="2"/>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E57967A9-2B42-4977-A663-A5150703541D}"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Obraz 10" descr="Obraz 10"/>
          <p:cNvPicPr/>
          <p:nvPr/>
        </p:nvPicPr>
        <p:blipFill>
          <a:blip r:embed="rId3"/>
          <a:stretch/>
        </p:blipFill>
        <p:spPr>
          <a:xfrm>
            <a:off x="10110240" y="5894280"/>
            <a:ext cx="1901520" cy="742320"/>
          </a:xfrm>
          <a:prstGeom prst="rect">
            <a:avLst/>
          </a:prstGeom>
          <a:ln w="12700">
            <a:noFill/>
          </a:ln>
        </p:spPr>
      </p:pic>
      <p:sp>
        <p:nvSpPr>
          <p:cNvPr id="25"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26"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27" name="Obraz 9" descr="Obraz 9"/>
          <p:cNvPicPr/>
          <p:nvPr/>
        </p:nvPicPr>
        <p:blipFill>
          <a:blip r:embed="rId4"/>
          <a:stretch/>
        </p:blipFill>
        <p:spPr>
          <a:xfrm>
            <a:off x="196560" y="5868720"/>
            <a:ext cx="919440" cy="859680"/>
          </a:xfrm>
          <a:prstGeom prst="rect">
            <a:avLst/>
          </a:prstGeom>
          <a:ln w="12700">
            <a:noFill/>
          </a:ln>
        </p:spPr>
      </p:pic>
      <p:pic>
        <p:nvPicPr>
          <p:cNvPr id="28" name="Obraz 10" descr="Obraz 10"/>
          <p:cNvPicPr/>
          <p:nvPr/>
        </p:nvPicPr>
        <p:blipFill>
          <a:blip r:embed="rId3"/>
          <a:stretch/>
        </p:blipFill>
        <p:spPr>
          <a:xfrm>
            <a:off x="10110240" y="5894280"/>
            <a:ext cx="1901520" cy="742320"/>
          </a:xfrm>
          <a:prstGeom prst="rect">
            <a:avLst/>
          </a:prstGeom>
          <a:ln w="12700">
            <a:noFill/>
          </a:ln>
        </p:spPr>
      </p:pic>
      <p:sp>
        <p:nvSpPr>
          <p:cNvPr id="29"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30" name="Łącznik prosty 4"/>
          <p:cNvSpPr/>
          <p:nvPr/>
        </p:nvSpPr>
        <p:spPr>
          <a:xfrm>
            <a:off x="774720" y="6363720"/>
            <a:ext cx="448308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31" name="Obraz 6" descr="Obraz 6"/>
          <p:cNvPicPr/>
          <p:nvPr/>
        </p:nvPicPr>
        <p:blipFill>
          <a:blip r:embed="rId5"/>
          <a:stretch/>
        </p:blipFill>
        <p:spPr>
          <a:xfrm rot="20340600">
            <a:off x="21960" y="5890680"/>
            <a:ext cx="954360" cy="1012320"/>
          </a:xfrm>
          <a:prstGeom prst="rect">
            <a:avLst/>
          </a:prstGeom>
          <a:ln w="12700">
            <a:noFill/>
          </a:ln>
        </p:spPr>
      </p:pic>
      <p:sp>
        <p:nvSpPr>
          <p:cNvPr id="32" name="Footer Placeholder 4"/>
          <p:cNvSpPr/>
          <p:nvPr/>
        </p:nvSpPr>
        <p:spPr>
          <a:xfrm>
            <a:off x="2994480" y="6432480"/>
            <a:ext cx="3948480" cy="226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Pokojowa Nagroda nobla</a:t>
            </a:r>
            <a:endParaRPr lang="pl-PL" sz="900" b="0" strike="noStrike" spc="-1">
              <a:solidFill>
                <a:srgbClr val="000000"/>
              </a:solidFill>
              <a:latin typeface="Arial"/>
            </a:endParaRPr>
          </a:p>
        </p:txBody>
      </p:sp>
      <p:sp>
        <p:nvSpPr>
          <p:cNvPr id="33" name="PlaceHolder 2"/>
          <p:cNvSpPr>
            <a:spLocks noGrp="1"/>
          </p:cNvSpPr>
          <p:nvPr>
            <p:ph type="sldNum" idx="3"/>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90CED131-FB4E-4DD0-943E-ADFA3AAEBB61}"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 name="Obraz 10" descr="Obraz 10"/>
          <p:cNvPicPr/>
          <p:nvPr/>
        </p:nvPicPr>
        <p:blipFill>
          <a:blip r:embed="rId3"/>
          <a:stretch/>
        </p:blipFill>
        <p:spPr>
          <a:xfrm>
            <a:off x="10110240" y="5894280"/>
            <a:ext cx="1901520" cy="742320"/>
          </a:xfrm>
          <a:prstGeom prst="rect">
            <a:avLst/>
          </a:prstGeom>
          <a:ln w="12700">
            <a:noFill/>
          </a:ln>
        </p:spPr>
      </p:pic>
      <p:sp>
        <p:nvSpPr>
          <p:cNvPr id="37"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38"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39" name="Obraz 9" descr="Obraz 9"/>
          <p:cNvPicPr/>
          <p:nvPr/>
        </p:nvPicPr>
        <p:blipFill>
          <a:blip r:embed="rId4"/>
          <a:stretch/>
        </p:blipFill>
        <p:spPr>
          <a:xfrm>
            <a:off x="196560" y="5868720"/>
            <a:ext cx="919440" cy="859680"/>
          </a:xfrm>
          <a:prstGeom prst="rect">
            <a:avLst/>
          </a:prstGeom>
          <a:ln w="12700">
            <a:noFill/>
          </a:ln>
        </p:spPr>
      </p:pic>
      <p:pic>
        <p:nvPicPr>
          <p:cNvPr id="40" name="Obraz 10" descr="Obraz 10"/>
          <p:cNvPicPr/>
          <p:nvPr/>
        </p:nvPicPr>
        <p:blipFill>
          <a:blip r:embed="rId3"/>
          <a:stretch/>
        </p:blipFill>
        <p:spPr>
          <a:xfrm>
            <a:off x="10110240" y="5894280"/>
            <a:ext cx="1901520" cy="742320"/>
          </a:xfrm>
          <a:prstGeom prst="rect">
            <a:avLst/>
          </a:prstGeom>
          <a:ln w="12700">
            <a:noFill/>
          </a:ln>
        </p:spPr>
      </p:pic>
      <p:sp>
        <p:nvSpPr>
          <p:cNvPr id="41" name="Łącznik prosty 6"/>
          <p:cNvSpPr/>
          <p:nvPr/>
        </p:nvSpPr>
        <p:spPr>
          <a:xfrm>
            <a:off x="3004200" y="6363720"/>
            <a:ext cx="22536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sp>
        <p:nvSpPr>
          <p:cNvPr id="42" name="PlaceHolder 1"/>
          <p:cNvSpPr>
            <a:spLocks noGrp="1"/>
          </p:cNvSpPr>
          <p:nvPr>
            <p:ph type="title"/>
          </p:nvPr>
        </p:nvSpPr>
        <p:spPr>
          <a:xfrm>
            <a:off x="3058200" y="73224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43" name="PlaceHolder 2"/>
          <p:cNvSpPr>
            <a:spLocks noGrp="1"/>
          </p:cNvSpPr>
          <p:nvPr>
            <p:ph type="body"/>
          </p:nvPr>
        </p:nvSpPr>
        <p:spPr>
          <a:xfrm>
            <a:off x="3058200" y="2014560"/>
            <a:ext cx="7862400" cy="3088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44" name="Obraz 10" descr="Obraz 10"/>
          <p:cNvPicPr/>
          <p:nvPr/>
        </p:nvPicPr>
        <p:blipFill>
          <a:blip r:embed="rId5"/>
          <a:stretch/>
        </p:blipFill>
        <p:spPr>
          <a:xfrm>
            <a:off x="-1166760" y="3305520"/>
            <a:ext cx="4115160" cy="4132800"/>
          </a:xfrm>
          <a:prstGeom prst="rect">
            <a:avLst/>
          </a:prstGeom>
          <a:ln w="12700">
            <a:noFill/>
          </a:ln>
        </p:spPr>
      </p:pic>
      <p:sp>
        <p:nvSpPr>
          <p:cNvPr id="45" name="Footer Placeholder 4"/>
          <p:cNvSpPr/>
          <p:nvPr/>
        </p:nvSpPr>
        <p:spPr>
          <a:xfrm>
            <a:off x="2994480" y="6364080"/>
            <a:ext cx="460908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nauk ekonomicznych</a:t>
            </a:r>
            <a:endParaRPr lang="pl-PL" sz="900" b="0" strike="noStrike" spc="-1">
              <a:solidFill>
                <a:srgbClr val="000000"/>
              </a:solidFill>
              <a:latin typeface="Arial"/>
            </a:endParaRPr>
          </a:p>
        </p:txBody>
      </p:sp>
      <p:sp>
        <p:nvSpPr>
          <p:cNvPr id="46" name="PlaceHolder 3"/>
          <p:cNvSpPr>
            <a:spLocks noGrp="1"/>
          </p:cNvSpPr>
          <p:nvPr>
            <p:ph type="sldNum" idx="4"/>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9590C88C-6B5F-4106-BE44-63FC59C9C413}"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 name="Obraz 10" descr="Obraz 10"/>
          <p:cNvPicPr/>
          <p:nvPr/>
        </p:nvPicPr>
        <p:blipFill>
          <a:blip r:embed="rId3"/>
          <a:stretch/>
        </p:blipFill>
        <p:spPr>
          <a:xfrm>
            <a:off x="10110240" y="5894280"/>
            <a:ext cx="1901520" cy="742320"/>
          </a:xfrm>
          <a:prstGeom prst="rect">
            <a:avLst/>
          </a:prstGeom>
          <a:ln w="12700">
            <a:noFill/>
          </a:ln>
        </p:spPr>
      </p:pic>
      <p:sp>
        <p:nvSpPr>
          <p:cNvPr id="50"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51"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52" name="Obraz 9" descr="Obraz 9"/>
          <p:cNvPicPr/>
          <p:nvPr/>
        </p:nvPicPr>
        <p:blipFill>
          <a:blip r:embed="rId4"/>
          <a:stretch/>
        </p:blipFill>
        <p:spPr>
          <a:xfrm>
            <a:off x="196560" y="5868720"/>
            <a:ext cx="919440" cy="859680"/>
          </a:xfrm>
          <a:prstGeom prst="rect">
            <a:avLst/>
          </a:prstGeom>
          <a:ln w="12700">
            <a:noFill/>
          </a:ln>
        </p:spPr>
      </p:pic>
      <p:pic>
        <p:nvPicPr>
          <p:cNvPr id="53" name="Obraz 10" descr="Obraz 10"/>
          <p:cNvPicPr/>
          <p:nvPr/>
        </p:nvPicPr>
        <p:blipFill>
          <a:blip r:embed="rId3"/>
          <a:stretch/>
        </p:blipFill>
        <p:spPr>
          <a:xfrm>
            <a:off x="10110240" y="5894280"/>
            <a:ext cx="1901520" cy="742320"/>
          </a:xfrm>
          <a:prstGeom prst="rect">
            <a:avLst/>
          </a:prstGeom>
          <a:ln w="12700">
            <a:noFill/>
          </a:ln>
        </p:spPr>
      </p:pic>
      <p:pic>
        <p:nvPicPr>
          <p:cNvPr id="54" name="Obraz 7" descr="Obraz 7"/>
          <p:cNvPicPr/>
          <p:nvPr/>
        </p:nvPicPr>
        <p:blipFill>
          <a:blip r:embed="rId5"/>
          <a:stretch/>
        </p:blipFill>
        <p:spPr>
          <a:xfrm>
            <a:off x="-50400" y="5805720"/>
            <a:ext cx="947160" cy="1121400"/>
          </a:xfrm>
          <a:prstGeom prst="rect">
            <a:avLst/>
          </a:prstGeom>
          <a:ln w="12700">
            <a:noFill/>
          </a:ln>
        </p:spPr>
      </p:pic>
      <p:sp>
        <p:nvSpPr>
          <p:cNvPr id="55" name="PlaceHolder 1"/>
          <p:cNvSpPr>
            <a:spLocks noGrp="1"/>
          </p:cNvSpPr>
          <p:nvPr>
            <p:ph type="title"/>
          </p:nvPr>
        </p:nvSpPr>
        <p:spPr>
          <a:xfrm>
            <a:off x="557640" y="501480"/>
            <a:ext cx="10362960" cy="1314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56" name="Footer Placeholder 4"/>
          <p:cNvSpPr/>
          <p:nvPr/>
        </p:nvSpPr>
        <p:spPr>
          <a:xfrm>
            <a:off x="2994480" y="6364080"/>
            <a:ext cx="445356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nauk ekonomicznych</a:t>
            </a:r>
            <a:endParaRPr lang="pl-PL" sz="900" b="0" strike="noStrike" spc="-1">
              <a:solidFill>
                <a:srgbClr val="000000"/>
              </a:solidFill>
              <a:latin typeface="Arial"/>
            </a:endParaRPr>
          </a:p>
        </p:txBody>
      </p:sp>
      <p:sp>
        <p:nvSpPr>
          <p:cNvPr id="57" name="Łącznik prosty 5"/>
          <p:cNvSpPr/>
          <p:nvPr/>
        </p:nvSpPr>
        <p:spPr>
          <a:xfrm flipV="1">
            <a:off x="896760" y="6363720"/>
            <a:ext cx="4392720" cy="288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2120" rIns="45720" bIns="-42120" anchor="t">
            <a:noAutofit/>
          </a:bodyPr>
          <a:lstStyle/>
          <a:p>
            <a:endParaRPr lang="pl-PL" sz="1800" b="0" strike="noStrike" spc="-1">
              <a:solidFill>
                <a:srgbClr val="000000"/>
              </a:solidFill>
              <a:latin typeface="Grandview Display"/>
              <a:ea typeface="Grandview Display"/>
            </a:endParaRPr>
          </a:p>
        </p:txBody>
      </p:sp>
      <p:sp>
        <p:nvSpPr>
          <p:cNvPr id="58" name="PlaceHolder 2"/>
          <p:cNvSpPr>
            <a:spLocks noGrp="1"/>
          </p:cNvSpPr>
          <p:nvPr>
            <p:ph type="sldNum" idx="5"/>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99D8948B-C786-44C6-8F6E-D3F96CB636F2}"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 name="Obraz 10" descr="Obraz 10"/>
          <p:cNvPicPr/>
          <p:nvPr/>
        </p:nvPicPr>
        <p:blipFill>
          <a:blip r:embed="rId3"/>
          <a:stretch/>
        </p:blipFill>
        <p:spPr>
          <a:xfrm>
            <a:off x="10110240" y="5894280"/>
            <a:ext cx="1901520" cy="742320"/>
          </a:xfrm>
          <a:prstGeom prst="rect">
            <a:avLst/>
          </a:prstGeom>
          <a:ln w="12700">
            <a:noFill/>
          </a:ln>
        </p:spPr>
      </p:pic>
      <p:sp>
        <p:nvSpPr>
          <p:cNvPr id="62"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63"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64" name="Obraz 9" descr="Obraz 9"/>
          <p:cNvPicPr/>
          <p:nvPr/>
        </p:nvPicPr>
        <p:blipFill>
          <a:blip r:embed="rId4"/>
          <a:stretch/>
        </p:blipFill>
        <p:spPr>
          <a:xfrm>
            <a:off x="196560" y="5868720"/>
            <a:ext cx="919440" cy="859680"/>
          </a:xfrm>
          <a:prstGeom prst="rect">
            <a:avLst/>
          </a:prstGeom>
          <a:ln w="12700">
            <a:noFill/>
          </a:ln>
        </p:spPr>
      </p:pic>
      <p:pic>
        <p:nvPicPr>
          <p:cNvPr id="65" name="Obraz 10" descr="Obraz 10"/>
          <p:cNvPicPr/>
          <p:nvPr/>
        </p:nvPicPr>
        <p:blipFill>
          <a:blip r:embed="rId3"/>
          <a:stretch/>
        </p:blipFill>
        <p:spPr>
          <a:xfrm>
            <a:off x="10110240" y="5894280"/>
            <a:ext cx="1901520" cy="742320"/>
          </a:xfrm>
          <a:prstGeom prst="rect">
            <a:avLst/>
          </a:prstGeom>
          <a:ln w="12700">
            <a:noFill/>
          </a:ln>
        </p:spPr>
      </p:pic>
      <p:sp>
        <p:nvSpPr>
          <p:cNvPr id="66" name="PlaceHolder 1"/>
          <p:cNvSpPr>
            <a:spLocks noGrp="1"/>
          </p:cNvSpPr>
          <p:nvPr>
            <p:ph type="title"/>
          </p:nvPr>
        </p:nvSpPr>
        <p:spPr>
          <a:xfrm>
            <a:off x="623880" y="602280"/>
            <a:ext cx="7791120" cy="10314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4000" b="0" strike="noStrike" spc="-1">
                <a:solidFill>
                  <a:srgbClr val="0A1251"/>
                </a:solidFill>
                <a:latin typeface="Bree Serif"/>
                <a:ea typeface="Bree Serif"/>
              </a:rPr>
              <a:t>Tekst tytułowy</a:t>
            </a:r>
            <a:endParaRPr lang="pl-PL" sz="4000" b="0" strike="noStrike" spc="-1">
              <a:solidFill>
                <a:srgbClr val="000000"/>
              </a:solidFill>
              <a:latin typeface="Grandview Display"/>
            </a:endParaRPr>
          </a:p>
        </p:txBody>
      </p:sp>
      <p:sp>
        <p:nvSpPr>
          <p:cNvPr id="67" name="PlaceHolder 2"/>
          <p:cNvSpPr>
            <a:spLocks noGrp="1"/>
          </p:cNvSpPr>
          <p:nvPr>
            <p:ph type="body"/>
          </p:nvPr>
        </p:nvSpPr>
        <p:spPr>
          <a:xfrm>
            <a:off x="623880" y="1884600"/>
            <a:ext cx="4571640" cy="405864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0" strike="noStrike" spc="-1">
                <a:solidFill>
                  <a:srgbClr val="0A1251"/>
                </a:solidFill>
                <a:latin typeface="Raleway Thin"/>
                <a:ea typeface="Raleway Thin"/>
              </a:rPr>
              <a:t>Tekst zastępczy Tekst zastępczy Tekst zastępczy Tekst zastępczy Tekst zastępczy Tekst zastępczy Tekst zastępczy Tekst zastępczy Tekst zastępczy Tekst zastępczy Tekst zastępczy Tekst zastępczy Tekst zastępczy Tekst zastępczy Tekst zastępczy Tekst zast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a:p>
            <a:pPr indent="0" defTabSz="914400">
              <a:lnSpc>
                <a:spcPct val="120000"/>
              </a:lnSpc>
              <a:spcBef>
                <a:spcPts val="1001"/>
              </a:spcBef>
              <a:buNone/>
              <a:tabLst>
                <a:tab pos="0" algn="l"/>
              </a:tabLst>
            </a:pPr>
            <a:endParaRPr lang="pl-PL" sz="2000" b="0" strike="noStrike" spc="-1">
              <a:solidFill>
                <a:srgbClr val="0A1251"/>
              </a:solidFill>
              <a:latin typeface="Raleway Thin"/>
            </a:endParaRPr>
          </a:p>
        </p:txBody>
      </p:sp>
      <p:sp>
        <p:nvSpPr>
          <p:cNvPr id="68" name="PlaceHolder 3"/>
          <p:cNvSpPr>
            <a:spLocks noGrp="1"/>
          </p:cNvSpPr>
          <p:nvPr>
            <p:ph type="sldNum" idx="6"/>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18E4C949-4964-4ACD-BAEA-4FE3485D4C25}"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 name="Obraz 10" descr="Obraz 10"/>
          <p:cNvPicPr/>
          <p:nvPr/>
        </p:nvPicPr>
        <p:blipFill>
          <a:blip r:embed="rId3"/>
          <a:stretch/>
        </p:blipFill>
        <p:spPr>
          <a:xfrm>
            <a:off x="10110240" y="5894280"/>
            <a:ext cx="1901520" cy="742320"/>
          </a:xfrm>
          <a:prstGeom prst="rect">
            <a:avLst/>
          </a:prstGeom>
          <a:ln w="12700">
            <a:noFill/>
          </a:ln>
        </p:spPr>
      </p:pic>
      <p:sp>
        <p:nvSpPr>
          <p:cNvPr id="72"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73"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74" name="Obraz 9" descr="Obraz 9"/>
          <p:cNvPicPr/>
          <p:nvPr/>
        </p:nvPicPr>
        <p:blipFill>
          <a:blip r:embed="rId4"/>
          <a:stretch/>
        </p:blipFill>
        <p:spPr>
          <a:xfrm>
            <a:off x="196560" y="5868720"/>
            <a:ext cx="919440" cy="859680"/>
          </a:xfrm>
          <a:prstGeom prst="rect">
            <a:avLst/>
          </a:prstGeom>
          <a:ln w="12700">
            <a:noFill/>
          </a:ln>
        </p:spPr>
      </p:pic>
      <p:pic>
        <p:nvPicPr>
          <p:cNvPr id="75" name="Obraz 10" descr="Obraz 10"/>
          <p:cNvPicPr/>
          <p:nvPr/>
        </p:nvPicPr>
        <p:blipFill>
          <a:blip r:embed="rId3"/>
          <a:stretch/>
        </p:blipFill>
        <p:spPr>
          <a:xfrm>
            <a:off x="10110240" y="5894280"/>
            <a:ext cx="1901520" cy="742320"/>
          </a:xfrm>
          <a:prstGeom prst="rect">
            <a:avLst/>
          </a:prstGeom>
          <a:ln w="12700">
            <a:noFill/>
          </a:ln>
        </p:spPr>
      </p:pic>
      <p:sp>
        <p:nvSpPr>
          <p:cNvPr id="76" name="PlaceHolder 1"/>
          <p:cNvSpPr>
            <a:spLocks noGrp="1"/>
          </p:cNvSpPr>
          <p:nvPr>
            <p:ph type="title"/>
          </p:nvPr>
        </p:nvSpPr>
        <p:spPr>
          <a:xfrm>
            <a:off x="1055880" y="2776320"/>
            <a:ext cx="10362960" cy="1157760"/>
          </a:xfrm>
          <a:prstGeom prst="rect">
            <a:avLst/>
          </a:prstGeom>
          <a:noFill/>
          <a:ln w="12600">
            <a:noFill/>
          </a:ln>
        </p:spPr>
        <p:txBody>
          <a:bodyPr lIns="45720" tIns="45000" rIns="45720" bIns="45000" anchor="t">
            <a:noAutofit/>
          </a:bodyPr>
          <a:lstStyle/>
          <a:p>
            <a:pPr indent="0" algn="ctr" defTabSz="914400">
              <a:lnSpc>
                <a:spcPct val="100000"/>
              </a:lnSpc>
              <a:buNone/>
              <a:tabLst>
                <a:tab pos="0" algn="l"/>
              </a:tabLst>
            </a:pPr>
            <a:r>
              <a:rPr lang="pl-PL" sz="6600" b="0" strike="noStrike" spc="-1">
                <a:solidFill>
                  <a:srgbClr val="0A1251"/>
                </a:solidFill>
                <a:latin typeface="Bree Serif"/>
                <a:ea typeface="Bree Serif"/>
              </a:rPr>
              <a:t>STRONA TYTUŁOWA 1</a:t>
            </a:r>
            <a:endParaRPr lang="pl-PL" sz="6600" b="0" strike="noStrike" spc="-1">
              <a:solidFill>
                <a:srgbClr val="000000"/>
              </a:solidFill>
              <a:latin typeface="Grandview Display"/>
            </a:endParaRPr>
          </a:p>
        </p:txBody>
      </p:sp>
      <p:sp>
        <p:nvSpPr>
          <p:cNvPr id="77" name="Tytuł 1"/>
          <p:cNvSpPr/>
          <p:nvPr/>
        </p:nvSpPr>
        <p:spPr>
          <a:xfrm>
            <a:off x="1101600" y="3973320"/>
            <a:ext cx="10271520" cy="523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normAutofit/>
          </a:bodyPr>
          <a:lstStyle/>
          <a:p>
            <a:pPr algn="ctr" defTabSz="914400">
              <a:lnSpc>
                <a:spcPct val="100000"/>
              </a:lnSpc>
              <a:tabLst>
                <a:tab pos="0" algn="l"/>
              </a:tabLst>
            </a:pPr>
            <a:r>
              <a:rPr lang="pl-PL" sz="1600" b="0" strike="noStrike" spc="-1">
                <a:solidFill>
                  <a:srgbClr val="0A1251"/>
                </a:solidFill>
                <a:latin typeface="Raleway Thin"/>
                <a:ea typeface="Raleway Thin"/>
              </a:rPr>
              <a:t>Podtytuł, jaki tylko chcesz. </a:t>
            </a:r>
            <a:endParaRPr lang="pl-PL" sz="1600" b="0" strike="noStrike" spc="-1">
              <a:solidFill>
                <a:srgbClr val="000000"/>
              </a:solidFill>
              <a:latin typeface="Arial"/>
            </a:endParaRPr>
          </a:p>
        </p:txBody>
      </p:sp>
      <p:sp>
        <p:nvSpPr>
          <p:cNvPr id="78" name="PlaceHolder 2"/>
          <p:cNvSpPr>
            <a:spLocks noGrp="1"/>
          </p:cNvSpPr>
          <p:nvPr>
            <p:ph type="sldNum" idx="7"/>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64840D69-3411-4B99-964D-8E94E7C079D5}"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 name="Obraz 10" descr="Obraz 10"/>
          <p:cNvPicPr/>
          <p:nvPr/>
        </p:nvPicPr>
        <p:blipFill>
          <a:blip r:embed="rId3"/>
          <a:stretch/>
        </p:blipFill>
        <p:spPr>
          <a:xfrm>
            <a:off x="10110240" y="5894280"/>
            <a:ext cx="1901520" cy="742320"/>
          </a:xfrm>
          <a:prstGeom prst="rect">
            <a:avLst/>
          </a:prstGeom>
          <a:ln w="12700">
            <a:noFill/>
          </a:ln>
        </p:spPr>
      </p:pic>
      <p:sp>
        <p:nvSpPr>
          <p:cNvPr id="82"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83"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84" name="Obraz 9" descr="Obraz 9"/>
          <p:cNvPicPr/>
          <p:nvPr/>
        </p:nvPicPr>
        <p:blipFill>
          <a:blip r:embed="rId4"/>
          <a:stretch/>
        </p:blipFill>
        <p:spPr>
          <a:xfrm>
            <a:off x="196560" y="5868720"/>
            <a:ext cx="919440" cy="859680"/>
          </a:xfrm>
          <a:prstGeom prst="rect">
            <a:avLst/>
          </a:prstGeom>
          <a:ln w="12700">
            <a:noFill/>
          </a:ln>
        </p:spPr>
      </p:pic>
      <p:pic>
        <p:nvPicPr>
          <p:cNvPr id="85" name="Obraz 10" descr="Obraz 10"/>
          <p:cNvPicPr/>
          <p:nvPr/>
        </p:nvPicPr>
        <p:blipFill>
          <a:blip r:embed="rId3"/>
          <a:stretch/>
        </p:blipFill>
        <p:spPr>
          <a:xfrm>
            <a:off x="10110240" y="5894280"/>
            <a:ext cx="1901520" cy="742320"/>
          </a:xfrm>
          <a:prstGeom prst="rect">
            <a:avLst/>
          </a:prstGeom>
          <a:ln w="12700">
            <a:noFill/>
          </a:ln>
        </p:spPr>
      </p:pic>
      <p:pic>
        <p:nvPicPr>
          <p:cNvPr id="86" name="Obraz 10" descr="Obraz 10"/>
          <p:cNvPicPr/>
          <p:nvPr/>
        </p:nvPicPr>
        <p:blipFill>
          <a:blip r:embed="rId5"/>
          <a:stretch/>
        </p:blipFill>
        <p:spPr>
          <a:xfrm>
            <a:off x="6163920" y="668160"/>
            <a:ext cx="4183920" cy="3272040"/>
          </a:xfrm>
          <a:prstGeom prst="rect">
            <a:avLst/>
          </a:prstGeom>
          <a:ln w="12700">
            <a:noFill/>
          </a:ln>
        </p:spPr>
      </p:pic>
      <p:sp>
        <p:nvSpPr>
          <p:cNvPr id="87" name="PlaceHolder 1"/>
          <p:cNvSpPr>
            <a:spLocks noGrp="1"/>
          </p:cNvSpPr>
          <p:nvPr>
            <p:ph type="title"/>
          </p:nvPr>
        </p:nvSpPr>
        <p:spPr>
          <a:xfrm>
            <a:off x="1918080" y="2905200"/>
            <a:ext cx="5463720" cy="207036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6600" b="0" strike="noStrike" spc="-1">
                <a:solidFill>
                  <a:srgbClr val="0A1251"/>
                </a:solidFill>
                <a:latin typeface="Bree Serif"/>
                <a:ea typeface="Bree Serif"/>
              </a:rPr>
              <a:t>STRONA TYTUŁOWA 2</a:t>
            </a:r>
            <a:endParaRPr lang="pl-PL" sz="6600" b="0" strike="noStrike" spc="-1">
              <a:solidFill>
                <a:srgbClr val="000000"/>
              </a:solidFill>
              <a:latin typeface="Grandview Display"/>
            </a:endParaRPr>
          </a:p>
        </p:txBody>
      </p:sp>
      <p:sp>
        <p:nvSpPr>
          <p:cNvPr id="88" name="Tytuł 1"/>
          <p:cNvSpPr/>
          <p:nvPr/>
        </p:nvSpPr>
        <p:spPr>
          <a:xfrm>
            <a:off x="2053080" y="5140440"/>
            <a:ext cx="4628880" cy="19288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normAutofit/>
          </a:bodyPr>
          <a:lstStyle/>
          <a:p>
            <a:pPr defTabSz="914400">
              <a:lnSpc>
                <a:spcPct val="100000"/>
              </a:lnSpc>
              <a:tabLst>
                <a:tab pos="0" algn="l"/>
              </a:tabLst>
            </a:pPr>
            <a:r>
              <a:rPr lang="pl-PL" sz="1600" b="0" strike="noStrike" spc="-1">
                <a:solidFill>
                  <a:srgbClr val="0A1251"/>
                </a:solidFill>
                <a:latin typeface="Raleway Thin"/>
                <a:ea typeface="Raleway Thin"/>
              </a:rPr>
              <a:t>Podtytuł, jaki tylko chcesz. </a:t>
            </a:r>
            <a:endParaRPr lang="pl-PL" sz="1600" b="0" strike="noStrike" spc="-1">
              <a:solidFill>
                <a:srgbClr val="000000"/>
              </a:solidFill>
              <a:latin typeface="Arial"/>
            </a:endParaRPr>
          </a:p>
        </p:txBody>
      </p:sp>
      <p:sp>
        <p:nvSpPr>
          <p:cNvPr id="89" name="PlaceHolder 2"/>
          <p:cNvSpPr>
            <a:spLocks noGrp="1"/>
          </p:cNvSpPr>
          <p:nvPr>
            <p:ph type="sldNum" idx="8"/>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A915CDF3-C337-4AF0-A2ED-E2EF55C14A2A}"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 name="Obraz 10" descr="Obraz 10"/>
          <p:cNvPicPr/>
          <p:nvPr/>
        </p:nvPicPr>
        <p:blipFill>
          <a:blip r:embed="rId3"/>
          <a:stretch/>
        </p:blipFill>
        <p:spPr>
          <a:xfrm>
            <a:off x="10110240" y="5894280"/>
            <a:ext cx="1901520" cy="742320"/>
          </a:xfrm>
          <a:prstGeom prst="rect">
            <a:avLst/>
          </a:prstGeom>
          <a:ln w="12700">
            <a:noFill/>
          </a:ln>
        </p:spPr>
      </p:pic>
      <p:sp>
        <p:nvSpPr>
          <p:cNvPr id="93" name="Footer Placeholder 4" hidden="1"/>
          <p:cNvSpPr/>
          <p:nvPr/>
        </p:nvSpPr>
        <p:spPr>
          <a:xfrm>
            <a:off x="2994480" y="6364080"/>
            <a:ext cx="5083920" cy="36432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defTabSz="457200">
              <a:lnSpc>
                <a:spcPct val="100000"/>
              </a:lnSpc>
              <a:tabLst>
                <a:tab pos="0" algn="l"/>
              </a:tabLst>
            </a:pPr>
            <a:r>
              <a:rPr lang="pl-PL" sz="900" b="1" strike="noStrike" cap="all" spc="199">
                <a:solidFill>
                  <a:srgbClr val="000000"/>
                </a:solidFill>
                <a:latin typeface="Grandview Display"/>
                <a:ea typeface="Grandview Display"/>
              </a:rPr>
              <a:t>Nagroda nobla w dziedzinie medycyny lub fizjologii</a:t>
            </a:r>
            <a:endParaRPr lang="pl-PL" sz="900" b="0" strike="noStrike" spc="-1">
              <a:solidFill>
                <a:srgbClr val="000000"/>
              </a:solidFill>
              <a:latin typeface="Arial"/>
            </a:endParaRPr>
          </a:p>
        </p:txBody>
      </p:sp>
      <p:sp>
        <p:nvSpPr>
          <p:cNvPr id="94" name="Łącznik prosty 17"/>
          <p:cNvSpPr/>
          <p:nvPr/>
        </p:nvSpPr>
        <p:spPr>
          <a:xfrm>
            <a:off x="822600" y="6363720"/>
            <a:ext cx="4435200" cy="0"/>
          </a:xfrm>
          <a:prstGeom prst="line">
            <a:avLst/>
          </a:prstGeom>
          <a:ln w="6350">
            <a:solidFill>
              <a:srgbClr val="0A1251"/>
            </a:solidFill>
            <a:miter/>
          </a:ln>
        </p:spPr>
        <p:style>
          <a:lnRef idx="0">
            <a:scrgbClr r="0" g="0" b="0"/>
          </a:lnRef>
          <a:fillRef idx="0">
            <a:scrgbClr r="0" g="0" b="0"/>
          </a:fillRef>
          <a:effectRef idx="0">
            <a:scrgbClr r="0" g="0" b="0"/>
          </a:effectRef>
          <a:fontRef idx="minor"/>
        </p:style>
        <p:txBody>
          <a:bodyPr lIns="45720" tIns="-45000" rIns="45720" bIns="-45000" anchor="t">
            <a:noAutofit/>
          </a:bodyPr>
          <a:lstStyle/>
          <a:p>
            <a:endParaRPr lang="pl-PL" sz="1800" b="0" strike="noStrike" spc="-1">
              <a:solidFill>
                <a:srgbClr val="000000"/>
              </a:solidFill>
              <a:latin typeface="Grandview Display"/>
              <a:ea typeface="Grandview Display"/>
            </a:endParaRPr>
          </a:p>
        </p:txBody>
      </p:sp>
      <p:pic>
        <p:nvPicPr>
          <p:cNvPr id="95" name="Obraz 9" descr="Obraz 9"/>
          <p:cNvPicPr/>
          <p:nvPr/>
        </p:nvPicPr>
        <p:blipFill>
          <a:blip r:embed="rId4"/>
          <a:stretch/>
        </p:blipFill>
        <p:spPr>
          <a:xfrm>
            <a:off x="196560" y="5868720"/>
            <a:ext cx="919440" cy="859680"/>
          </a:xfrm>
          <a:prstGeom prst="rect">
            <a:avLst/>
          </a:prstGeom>
          <a:ln w="12700">
            <a:noFill/>
          </a:ln>
        </p:spPr>
      </p:pic>
      <p:pic>
        <p:nvPicPr>
          <p:cNvPr id="96" name="Obraz 10" descr="Obraz 10"/>
          <p:cNvPicPr/>
          <p:nvPr/>
        </p:nvPicPr>
        <p:blipFill>
          <a:blip r:embed="rId3"/>
          <a:stretch/>
        </p:blipFill>
        <p:spPr>
          <a:xfrm>
            <a:off x="10110240" y="5894280"/>
            <a:ext cx="1901520" cy="742320"/>
          </a:xfrm>
          <a:prstGeom prst="rect">
            <a:avLst/>
          </a:prstGeom>
          <a:ln w="12700">
            <a:noFill/>
          </a:ln>
        </p:spPr>
      </p:pic>
      <p:sp>
        <p:nvSpPr>
          <p:cNvPr id="97" name="PlaceHolder 1"/>
          <p:cNvSpPr>
            <a:spLocks noGrp="1"/>
          </p:cNvSpPr>
          <p:nvPr>
            <p:ph type="sldNum" idx="9"/>
          </p:nvPr>
        </p:nvSpPr>
        <p:spPr>
          <a:xfrm>
            <a:off x="5892840" y="6172200"/>
            <a:ext cx="2844360" cy="367920"/>
          </a:xfrm>
          <a:prstGeom prst="rect">
            <a:avLst/>
          </a:prstGeom>
          <a:noFill/>
          <a:ln w="12600">
            <a:noFill/>
          </a:ln>
        </p:spPr>
        <p:txBody>
          <a:bodyPr lIns="45720" tIns="45000" rIns="45720" bIns="45000" anchor="ctr">
            <a:noAutofit/>
          </a:bodyPr>
          <a:lstStyle>
            <a:lvl1pPr indent="0" algn="r" defTabSz="457200">
              <a:lnSpc>
                <a:spcPct val="100000"/>
              </a:lnSpc>
              <a:buNone/>
              <a:tabLst>
                <a:tab pos="0" algn="l"/>
              </a:tabLst>
              <a:defRPr lang="pl-PL" sz="1200" b="0" strike="noStrike" spc="-1">
                <a:solidFill>
                  <a:srgbClr val="000000"/>
                </a:solidFill>
                <a:latin typeface="Grandview Display"/>
                <a:ea typeface="Grandview Display"/>
              </a:defRPr>
            </a:lvl1pPr>
          </a:lstStyle>
          <a:p>
            <a:pPr indent="0" algn="r" defTabSz="457200">
              <a:lnSpc>
                <a:spcPct val="100000"/>
              </a:lnSpc>
              <a:buNone/>
              <a:tabLst>
                <a:tab pos="0" algn="l"/>
              </a:tabLst>
            </a:pPr>
            <a:fld id="{44ADC154-887D-4E8B-9305-E7075C4A9B95}" type="slidenum">
              <a:rPr lang="pl-PL" sz="1200" b="0" strike="noStrike" spc="-1">
                <a:solidFill>
                  <a:srgbClr val="000000"/>
                </a:solidFill>
                <a:latin typeface="Grandview Display"/>
                <a:ea typeface="Grandview Display"/>
              </a:rPr>
              <a:t>‹#›</a:t>
            </a:fld>
            <a:endParaRPr lang="pl-PL"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e.jp/asahi/hidankyo/nihon/english/index.html" TargetMode="External"/><Relationship Id="rId2" Type="http://schemas.openxmlformats.org/officeDocument/2006/relationships/hyperlink" Target="http://www.nobelprize.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obelprize.or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Obraz 3" descr="Obraz 3"/>
          <p:cNvPicPr/>
          <p:nvPr/>
        </p:nvPicPr>
        <p:blipFill>
          <a:blip r:embed="rId2"/>
          <a:stretch/>
        </p:blipFill>
        <p:spPr>
          <a:xfrm>
            <a:off x="3741480" y="2903760"/>
            <a:ext cx="4545720" cy="1805760"/>
          </a:xfrm>
          <a:prstGeom prst="rect">
            <a:avLst/>
          </a:prstGeom>
          <a:ln w="12700">
            <a:noFill/>
          </a:ln>
        </p:spPr>
      </p:pic>
      <p:pic>
        <p:nvPicPr>
          <p:cNvPr id="216" name="Obraz 4" descr="Obraz 4"/>
          <p:cNvPicPr/>
          <p:nvPr/>
        </p:nvPicPr>
        <p:blipFill>
          <a:blip r:embed="rId3"/>
          <a:stretch/>
        </p:blipFill>
        <p:spPr>
          <a:xfrm>
            <a:off x="7890480" y="689040"/>
            <a:ext cx="3328560" cy="2602800"/>
          </a:xfrm>
          <a:prstGeom prst="rect">
            <a:avLst/>
          </a:prstGeom>
          <a:ln w="12700">
            <a:noFill/>
          </a:ln>
        </p:spPr>
      </p:pic>
      <p:pic>
        <p:nvPicPr>
          <p:cNvPr id="217" name="Obraz 5" descr="Obraz 5"/>
          <p:cNvPicPr/>
          <p:nvPr/>
        </p:nvPicPr>
        <p:blipFill>
          <a:blip r:embed="rId4"/>
          <a:stretch/>
        </p:blipFill>
        <p:spPr>
          <a:xfrm rot="18350400">
            <a:off x="-2693880" y="1577520"/>
            <a:ext cx="5651280" cy="5803560"/>
          </a:xfrm>
          <a:prstGeom prst="rect">
            <a:avLst/>
          </a:prstGeom>
          <a:ln w="12700">
            <a:noFill/>
          </a:ln>
        </p:spPr>
      </p:pic>
      <p:sp>
        <p:nvSpPr>
          <p:cNvPr id="218" name="pole tekstowe 7"/>
          <p:cNvSpPr/>
          <p:nvPr/>
        </p:nvSpPr>
        <p:spPr>
          <a:xfrm>
            <a:off x="3718800" y="4987440"/>
            <a:ext cx="578988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t">
            <a:spAutoFit/>
          </a:bodyPr>
          <a:lstStyle/>
          <a:p>
            <a:pPr defTabSz="457200">
              <a:lnSpc>
                <a:spcPct val="100000"/>
              </a:lnSpc>
              <a:tabLst>
                <a:tab pos="0" algn="l"/>
              </a:tabLst>
            </a:pPr>
            <a:r>
              <a:rPr lang="pl-PL" sz="2400" b="0" strike="noStrike" spc="-1">
                <a:solidFill>
                  <a:srgbClr val="FF2800"/>
                </a:solidFill>
                <a:latin typeface="Raleway Bold"/>
                <a:ea typeface="Raleway Bold"/>
              </a:rPr>
              <a:t>Pokojowa Nagroda Nobla</a:t>
            </a:r>
            <a:endParaRPr lang="pl-PL" sz="2400" b="0" strike="noStrike" spc="-1">
              <a:solidFill>
                <a:srgbClr val="000000"/>
              </a:solidFill>
              <a:latin typeface="Arial"/>
            </a:endParaRPr>
          </a:p>
        </p:txBody>
      </p:sp>
      <p:pic>
        <p:nvPicPr>
          <p:cNvPr id="219" name="Obraz 2" descr="Obraz 2"/>
          <p:cNvPicPr/>
          <p:nvPr/>
        </p:nvPicPr>
        <p:blipFill>
          <a:blip r:embed="rId5"/>
          <a:stretch/>
        </p:blipFill>
        <p:spPr>
          <a:xfrm>
            <a:off x="-1258200" y="-1008720"/>
            <a:ext cx="4460760" cy="3152160"/>
          </a:xfrm>
          <a:prstGeom prst="rect">
            <a:avLst/>
          </a:prstGeom>
          <a:ln w="1270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p:nvPr>
        </p:nvSpPr>
        <p:spPr>
          <a:xfrm>
            <a:off x="3058200" y="689400"/>
            <a:ext cx="7862400" cy="4969440"/>
          </a:xfrm>
          <a:prstGeom prst="rect">
            <a:avLst/>
          </a:prstGeom>
          <a:noFill/>
          <a:ln w="0">
            <a:noFill/>
          </a:ln>
        </p:spPr>
        <p:txBody>
          <a:bodyPr lIns="0" tIns="0" rIns="0" bIns="0" anchor="t">
            <a:normAutofit/>
          </a:bodyPr>
          <a:lstStyle/>
          <a:p>
            <a:pPr marL="432000" indent="0" defTabSz="914400">
              <a:lnSpc>
                <a:spcPct val="107000"/>
              </a:lnSpc>
              <a:spcBef>
                <a:spcPts val="1001"/>
              </a:spcBef>
              <a:spcAft>
                <a:spcPts val="799"/>
              </a:spcAft>
              <a:buNone/>
              <a:tabLst>
                <a:tab pos="0" algn="l"/>
              </a:tabLst>
            </a:pPr>
            <a:r>
              <a:rPr lang="pl-PL" sz="2000" b="0" strike="noStrike" spc="-1" dirty="0">
                <a:solidFill>
                  <a:srgbClr val="0A1251"/>
                </a:solidFill>
                <a:latin typeface="Raleway Bold"/>
                <a:ea typeface="Calibri"/>
              </a:rPr>
              <a:t>Dlaczego ważna jest tegoroczna Pokojowa Nagroda Nobla?</a:t>
            </a:r>
            <a:endParaRPr lang="pl-PL" sz="2000" b="0" strike="noStrike" spc="-1" dirty="0">
              <a:solidFill>
                <a:srgbClr val="0A1251"/>
              </a:solidFill>
              <a:latin typeface="Raleway Thin"/>
            </a:endParaRPr>
          </a:p>
          <a:p>
            <a:pPr marL="432000" indent="-324000" defTabSz="914400">
              <a:lnSpc>
                <a:spcPct val="107000"/>
              </a:lnSpc>
              <a:spcBef>
                <a:spcPts val="1001"/>
              </a:spcBef>
              <a:spcAft>
                <a:spcPts val="799"/>
              </a:spcAft>
              <a:buClr>
                <a:srgbClr val="000000"/>
              </a:buClr>
              <a:buSzPct val="45000"/>
              <a:buFont typeface="Wingdings" charset="2"/>
              <a:buChar char=""/>
              <a:tabLst>
                <a:tab pos="0" algn="l"/>
              </a:tabLst>
            </a:pPr>
            <a:r>
              <a:rPr lang="pl-PL" sz="1600" b="0" strike="noStrike" spc="-1" dirty="0">
                <a:solidFill>
                  <a:srgbClr val="0A1251"/>
                </a:solidFill>
                <a:latin typeface="Arial"/>
                <a:ea typeface="Calibri"/>
              </a:rPr>
              <a:t>Wybór </a:t>
            </a:r>
            <a:r>
              <a:rPr lang="pl-PL" sz="1600" b="1" strike="noStrike" spc="-1" dirty="0">
                <a:solidFill>
                  <a:srgbClr val="0A1251"/>
                </a:solidFill>
                <a:latin typeface="Arial"/>
                <a:ea typeface="Calibri"/>
              </a:rPr>
              <a:t>Nihon </a:t>
            </a:r>
            <a:r>
              <a:rPr lang="pl-PL" sz="1600" b="1" strike="noStrike" spc="-1" dirty="0" err="1">
                <a:solidFill>
                  <a:srgbClr val="0A1251"/>
                </a:solidFill>
                <a:latin typeface="Arial"/>
                <a:ea typeface="Calibri"/>
              </a:rPr>
              <a:t>Hidankyo</a:t>
            </a:r>
            <a:r>
              <a:rPr lang="pl-PL" sz="1600" b="0" strike="noStrike" spc="-1" dirty="0">
                <a:solidFill>
                  <a:srgbClr val="0A1251"/>
                </a:solidFill>
                <a:latin typeface="Arial"/>
                <a:ea typeface="Calibri"/>
              </a:rPr>
              <a:t> jest szczególnie istotny w sytuacji obecnych konfliktów zbrojnych w Ukrainie i na Bliskim Wschodzie, kiedy to polityczni liderzy rozbudowują atomowe arsenały i sięgają po argument użycia broni jądrowej, łamiąc tym samym dotychczasowe atomowe tabu. Tegoroczna Pokojowa Nagroda Nobla ma szansę przypomnieć światu tragiczne skutki użycia broni atomowej dla ludzkości i klimatu. Jak podkreśliła Komisja Noblowska, nie istnieje humanitaryzm w połączeniu z bronią atomową. </a:t>
            </a:r>
            <a:endParaRPr lang="pl-PL" sz="1600" b="0" strike="noStrike" spc="-1" dirty="0">
              <a:solidFill>
                <a:srgbClr val="0A1251"/>
              </a:solidFill>
              <a:latin typeface="Raleway Thin"/>
            </a:endParaRPr>
          </a:p>
          <a:p>
            <a:pPr marL="432000" indent="-324000" defTabSz="914400">
              <a:lnSpc>
                <a:spcPct val="108000"/>
              </a:lnSpc>
              <a:buClr>
                <a:srgbClr val="000000"/>
              </a:buClr>
              <a:buSzPct val="45000"/>
              <a:buFont typeface="Wingdings" charset="2"/>
              <a:buChar char=""/>
              <a:tabLst>
                <a:tab pos="0" algn="l"/>
              </a:tabLst>
            </a:pPr>
            <a:r>
              <a:rPr lang="pl-PL" sz="1600" b="1" strike="noStrike" spc="-1" dirty="0">
                <a:solidFill>
                  <a:srgbClr val="0A1251"/>
                </a:solidFill>
                <a:latin typeface="Arial"/>
                <a:ea typeface="Calibri"/>
              </a:rPr>
              <a:t>Nihon </a:t>
            </a:r>
            <a:r>
              <a:rPr lang="pl-PL" sz="1600" b="1" strike="noStrike" spc="-1" dirty="0" err="1">
                <a:solidFill>
                  <a:srgbClr val="0A1251"/>
                </a:solidFill>
                <a:latin typeface="Arial"/>
                <a:ea typeface="Calibri"/>
              </a:rPr>
              <a:t>Hidankyo</a:t>
            </a:r>
            <a:r>
              <a:rPr lang="pl-PL" sz="1600" b="1" strike="noStrike" spc="-1" dirty="0">
                <a:solidFill>
                  <a:srgbClr val="0A1251"/>
                </a:solidFill>
                <a:latin typeface="Arial"/>
                <a:ea typeface="Calibri"/>
              </a:rPr>
              <a:t> </a:t>
            </a:r>
            <a:r>
              <a:rPr lang="pl-PL" sz="1600" b="0" strike="noStrike" spc="-1" dirty="0">
                <a:solidFill>
                  <a:srgbClr val="0A1251"/>
                </a:solidFill>
                <a:latin typeface="Arial"/>
                <a:ea typeface="Calibri"/>
              </a:rPr>
              <a:t>to także</a:t>
            </a:r>
            <a:r>
              <a:rPr lang="pl-PL" sz="1600" b="1" strike="noStrike" spc="-1" dirty="0">
                <a:solidFill>
                  <a:srgbClr val="0A1251"/>
                </a:solidFill>
                <a:latin typeface="Arial"/>
                <a:ea typeface="Calibri"/>
              </a:rPr>
              <a:t> doświadczenie i pamięć </a:t>
            </a:r>
            <a:r>
              <a:rPr lang="pl-PL" sz="1600" b="1" strike="noStrike" spc="-1" dirty="0" err="1">
                <a:solidFill>
                  <a:srgbClr val="0A1251"/>
                </a:solidFill>
                <a:latin typeface="Arial"/>
                <a:ea typeface="Calibri"/>
              </a:rPr>
              <a:t>H</a:t>
            </a:r>
            <a:r>
              <a:rPr lang="pl-PL" sz="1500" b="1" strike="noStrike" spc="-1" dirty="0" err="1">
                <a:solidFill>
                  <a:srgbClr val="0A1251"/>
                </a:solidFill>
                <a:latin typeface="Arial"/>
                <a:ea typeface="Calibri"/>
              </a:rPr>
              <a:t>ibakusha</a:t>
            </a:r>
            <a:r>
              <a:rPr lang="pl-PL" sz="1500" b="1" strike="noStrike" spc="-1" dirty="0">
                <a:solidFill>
                  <a:srgbClr val="0A1251"/>
                </a:solidFill>
                <a:latin typeface="Arial"/>
                <a:ea typeface="Calibri"/>
              </a:rPr>
              <a:t>, </a:t>
            </a:r>
            <a:r>
              <a:rPr lang="pl-PL" sz="1500" b="0" strike="noStrike" spc="-1" dirty="0">
                <a:solidFill>
                  <a:srgbClr val="0A1251"/>
                </a:solidFill>
                <a:latin typeface="Arial"/>
                <a:ea typeface="Calibri"/>
              </a:rPr>
              <a:t>świadków atomowych eksplozji</a:t>
            </a:r>
            <a:r>
              <a:rPr lang="pl-PL" sz="1500" b="1" strike="noStrike" spc="-1" dirty="0">
                <a:solidFill>
                  <a:srgbClr val="0A1251"/>
                </a:solidFill>
                <a:latin typeface="Arial"/>
                <a:ea typeface="Calibri"/>
              </a:rPr>
              <a:t> </a:t>
            </a:r>
            <a:r>
              <a:rPr lang="pl-PL" sz="1500" b="0" strike="noStrike" spc="-1" dirty="0">
                <a:solidFill>
                  <a:srgbClr val="0A1251"/>
                </a:solidFill>
                <a:latin typeface="Arial"/>
                <a:ea typeface="Calibri"/>
              </a:rPr>
              <a:t>w Hiroszimie i Nagasaki. Nagradzając ich aktywność, Komisja wskazuje, że nie tylko polityczni liderzy mogą przyczynić się do pokoju na świecie, że ważne jest wysłuchanie i zrozumienie tych, którzy przeżyli, poznanie ich bolesnych historii </a:t>
            </a:r>
            <a:r>
              <a:rPr lang="pl-PL" sz="1500" spc="-1" dirty="0">
                <a:solidFill>
                  <a:srgbClr val="0A1251"/>
                </a:solidFill>
                <a:latin typeface="Arial"/>
                <a:ea typeface="Calibri"/>
              </a:rPr>
              <a:t>oraz</a:t>
            </a:r>
            <a:r>
              <a:rPr lang="pl-PL" sz="1500" b="0" strike="noStrike" spc="-1" dirty="0">
                <a:solidFill>
                  <a:srgbClr val="0A1251"/>
                </a:solidFill>
                <a:latin typeface="Arial"/>
                <a:ea typeface="Calibri"/>
              </a:rPr>
              <a:t> wyciągniecie wniosków na przyszłość. </a:t>
            </a:r>
            <a:endParaRPr lang="pl-PL" sz="1500" b="0" strike="noStrike" spc="-1" dirty="0">
              <a:solidFill>
                <a:srgbClr val="0A1251"/>
              </a:solidFill>
              <a:latin typeface="Raleway Thin"/>
            </a:endParaRPr>
          </a:p>
          <a:p>
            <a:pPr marL="432000" indent="-324000" defTabSz="914400">
              <a:lnSpc>
                <a:spcPct val="107000"/>
              </a:lnSpc>
              <a:spcBef>
                <a:spcPts val="1001"/>
              </a:spcBef>
              <a:spcAft>
                <a:spcPts val="799"/>
              </a:spcAft>
              <a:buClr>
                <a:srgbClr val="000000"/>
              </a:buClr>
              <a:buSzPct val="45000"/>
              <a:buFont typeface="Wingdings" charset="2"/>
              <a:buChar char=""/>
              <a:tabLst>
                <a:tab pos="0" algn="l"/>
              </a:tabLst>
            </a:pPr>
            <a:r>
              <a:rPr lang="pl-PL" sz="1500" b="0" strike="noStrike" spc="-1" dirty="0">
                <a:solidFill>
                  <a:srgbClr val="0A1251"/>
                </a:solidFill>
                <a:latin typeface="Arial"/>
                <a:ea typeface="Calibri"/>
              </a:rPr>
              <a:t>Komisja zwróciła uwagę, że nagroda dla </a:t>
            </a:r>
            <a:r>
              <a:rPr lang="pl-PL" sz="1600" b="1" strike="noStrike" spc="-1" dirty="0">
                <a:solidFill>
                  <a:srgbClr val="0A1251"/>
                </a:solidFill>
                <a:latin typeface="Arial"/>
                <a:ea typeface="Calibri"/>
              </a:rPr>
              <a:t>Nihon </a:t>
            </a:r>
            <a:r>
              <a:rPr lang="pl-PL" sz="1600" b="1" strike="noStrike" spc="-1" dirty="0" err="1">
                <a:solidFill>
                  <a:srgbClr val="0A1251"/>
                </a:solidFill>
                <a:latin typeface="Arial"/>
                <a:ea typeface="Calibri"/>
              </a:rPr>
              <a:t>Hidankyo</a:t>
            </a:r>
            <a:r>
              <a:rPr lang="pl-PL" sz="1600" b="1" strike="noStrike" spc="-1" dirty="0">
                <a:solidFill>
                  <a:srgbClr val="0A1251"/>
                </a:solidFill>
                <a:latin typeface="Arial"/>
                <a:ea typeface="Calibri"/>
              </a:rPr>
              <a:t> </a:t>
            </a:r>
            <a:r>
              <a:rPr lang="pl-PL" sz="1600" b="0" strike="noStrike" spc="-1" dirty="0">
                <a:solidFill>
                  <a:srgbClr val="0A1251"/>
                </a:solidFill>
                <a:latin typeface="Arial"/>
                <a:ea typeface="Calibri"/>
              </a:rPr>
              <a:t>to zwrot ku esencji przesłania Alfreda Nobla, docenienie działania jednostki na rzecz światowego pokoju.</a:t>
            </a:r>
            <a:endParaRPr lang="pl-PL" sz="1600" b="0" strike="noStrike" spc="-1" dirty="0">
              <a:solidFill>
                <a:srgbClr val="0A1251"/>
              </a:solidFill>
              <a:latin typeface="Raleway Thin"/>
            </a:endParaRPr>
          </a:p>
        </p:txBody>
      </p:sp>
      <p:pic>
        <p:nvPicPr>
          <p:cNvPr id="242" name="Obraz 1" descr="Obraz 3"/>
          <p:cNvPicPr/>
          <p:nvPr/>
        </p:nvPicPr>
        <p:blipFill>
          <a:blip r:embed="rId2"/>
          <a:stretch/>
        </p:blipFill>
        <p:spPr>
          <a:xfrm>
            <a:off x="-1235880" y="-1041480"/>
            <a:ext cx="4460760" cy="3152160"/>
          </a:xfrm>
          <a:prstGeom prst="rect">
            <a:avLst/>
          </a:prstGeom>
          <a:ln w="1270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p:nvPr>
        </p:nvSpPr>
        <p:spPr>
          <a:xfrm>
            <a:off x="3058200" y="732240"/>
            <a:ext cx="7862400" cy="5103000"/>
          </a:xfrm>
          <a:prstGeom prst="rect">
            <a:avLst/>
          </a:prstGeom>
          <a:noFill/>
          <a:ln w="12600">
            <a:noFill/>
          </a:ln>
        </p:spPr>
        <p:txBody>
          <a:bodyPr lIns="45720" tIns="45000" rIns="45720" bIns="45000" anchor="t">
            <a:normAutofit fontScale="96439"/>
          </a:bodyPr>
          <a:lstStyle/>
          <a:p>
            <a:pPr indent="0" defTabSz="640080">
              <a:lnSpc>
                <a:spcPct val="120000"/>
              </a:lnSpc>
              <a:spcBef>
                <a:spcPts val="700"/>
              </a:spcBef>
              <a:buNone/>
              <a:tabLst>
                <a:tab pos="0" algn="l"/>
              </a:tabLst>
            </a:pPr>
            <a:r>
              <a:rPr lang="pl-PL" sz="1679" b="1" strike="noStrike" spc="-1" dirty="0">
                <a:solidFill>
                  <a:srgbClr val="0A1251"/>
                </a:solidFill>
                <a:latin typeface="Raleway Bold"/>
                <a:ea typeface="Raleway Bold"/>
              </a:rPr>
              <a:t>Zadania / scenariusze lekcji</a:t>
            </a:r>
            <a:endParaRPr lang="pl-PL" sz="1679" b="0" strike="noStrike" spc="-1" dirty="0">
              <a:solidFill>
                <a:srgbClr val="0A1251"/>
              </a:solidFill>
              <a:latin typeface="Raleway Thin"/>
            </a:endParaRPr>
          </a:p>
          <a:p>
            <a:pPr marL="432000" indent="-324000">
              <a:lnSpc>
                <a:spcPct val="120000"/>
              </a:lnSpc>
              <a:spcBef>
                <a:spcPts val="1417"/>
              </a:spcBef>
              <a:buClr>
                <a:srgbClr val="000000"/>
              </a:buClr>
              <a:buFont typeface="OpenSymbol"/>
              <a:buAutoNum type="arabicPeriod"/>
            </a:pPr>
            <a:r>
              <a:rPr lang="pl-PL" sz="1400" b="0" strike="noStrike" spc="-1" dirty="0">
                <a:solidFill>
                  <a:srgbClr val="0A1251"/>
                </a:solidFill>
                <a:latin typeface="Arial"/>
                <a:ea typeface="Raleway Bold"/>
              </a:rPr>
              <a:t>Tegoroczna nagroda Nobla to także nagroda dla świadków historii </a:t>
            </a:r>
            <a:r>
              <a:rPr lang="pl-PL" sz="1400" b="1" strike="noStrike" spc="-1" dirty="0" err="1">
                <a:solidFill>
                  <a:srgbClr val="0A1251"/>
                </a:solidFill>
                <a:latin typeface="Arial"/>
                <a:ea typeface="Calibri"/>
              </a:rPr>
              <a:t>Hibakusha</a:t>
            </a:r>
            <a:r>
              <a:rPr lang="pl-PL" sz="1400" b="0" strike="noStrike" spc="-1" dirty="0">
                <a:solidFill>
                  <a:srgbClr val="0A1251"/>
                </a:solidFill>
                <a:latin typeface="Arial"/>
                <a:ea typeface="Raleway Bold"/>
              </a:rPr>
              <a:t>, którzy mimo cierpienia i bolesnego doświadczenia, dzieląc się wspomnieniami, zaangażowali się w działanie na rzecz światowego pokoju. Czy znasz osobę, której opowieści warto byłoby wysłuchać? Może być to wspomnienie sprzed kilkudziesięciu lat, może być współczesne. Pamiętaj, żeby rozmawiając z tą osobą, zadać pytanie o jej komfort psychiczny. Czy znasz miejsce, gdzie możesz wysłuchać relacji świadków historii? Czy są one dla Ciebie/dla Was ciekawe, ważne? </a:t>
            </a:r>
            <a:endParaRPr lang="pl-PL" sz="1400" b="0" strike="noStrike" spc="-1" dirty="0">
              <a:solidFill>
                <a:srgbClr val="0A1251"/>
              </a:solidFill>
              <a:latin typeface="Raleway Thin"/>
            </a:endParaRPr>
          </a:p>
          <a:p>
            <a:pPr marL="432000" indent="-324000">
              <a:lnSpc>
                <a:spcPct val="120000"/>
              </a:lnSpc>
              <a:spcBef>
                <a:spcPts val="1417"/>
              </a:spcBef>
              <a:buClr>
                <a:srgbClr val="000000"/>
              </a:buClr>
              <a:buFont typeface="OpenSymbol"/>
              <a:buAutoNum type="arabicPeriod"/>
            </a:pPr>
            <a:r>
              <a:rPr lang="pl-PL" sz="1400" b="1" strike="noStrike" spc="-1" dirty="0">
                <a:solidFill>
                  <a:srgbClr val="0A1251"/>
                </a:solidFill>
                <a:latin typeface="Arial"/>
                <a:ea typeface="Raleway Bold"/>
              </a:rPr>
              <a:t>Nihon </a:t>
            </a:r>
            <a:r>
              <a:rPr lang="pl-PL" sz="1400" b="1" strike="noStrike" spc="-1" dirty="0" err="1">
                <a:solidFill>
                  <a:srgbClr val="0A1251"/>
                </a:solidFill>
                <a:latin typeface="Arial"/>
                <a:ea typeface="Raleway Bold"/>
              </a:rPr>
              <a:t>Hidankyo</a:t>
            </a:r>
            <a:r>
              <a:rPr lang="pl-PL" sz="1400" b="0" strike="noStrike" spc="-1" dirty="0">
                <a:solidFill>
                  <a:srgbClr val="0A1251"/>
                </a:solidFill>
                <a:latin typeface="Arial"/>
                <a:ea typeface="Raleway Bold"/>
              </a:rPr>
              <a:t> to stowarzyszenie osób konsekwentnie i niezależnie od politycznych nacisków walczące o pokój na świecie. Czy w obecnej sytuacji geopolitycznej – jako klasa czy grupa znajomych – udało Wam się działać na rzecz pokoju albo na rzecz pomocy ofiarom zbrojnych konfliktów? Jakie jest Wasze doświadczenie w takich działaniach? </a:t>
            </a:r>
            <a:endParaRPr lang="pl-PL" sz="1400" b="0" strike="noStrike" spc="-1" dirty="0">
              <a:solidFill>
                <a:srgbClr val="0A1251"/>
              </a:solidFill>
              <a:latin typeface="Raleway Thin"/>
            </a:endParaRPr>
          </a:p>
          <a:p>
            <a:pPr marL="432000" indent="-324000">
              <a:lnSpc>
                <a:spcPct val="120000"/>
              </a:lnSpc>
              <a:spcBef>
                <a:spcPts val="1417"/>
              </a:spcBef>
              <a:buClr>
                <a:srgbClr val="000000"/>
              </a:buClr>
              <a:buFont typeface="OpenSymbol"/>
              <a:buAutoNum type="arabicPeriod"/>
            </a:pPr>
            <a:r>
              <a:rPr lang="pl-PL" sz="1400" b="0" strike="noStrike" spc="-1" dirty="0">
                <a:solidFill>
                  <a:srgbClr val="0A1251"/>
                </a:solidFill>
                <a:latin typeface="Arial"/>
                <a:ea typeface="Raleway Bold"/>
              </a:rPr>
              <a:t>Czy wiesz, co jest ilustracją/symbolem tegorocznego pokojowego noblisty, stowarzyszenia </a:t>
            </a:r>
            <a:r>
              <a:rPr lang="pl-PL" sz="1400" b="1" strike="noStrike" spc="-1" dirty="0">
                <a:solidFill>
                  <a:srgbClr val="0A1251"/>
                </a:solidFill>
                <a:latin typeface="Arial"/>
                <a:ea typeface="Raleway Bold"/>
              </a:rPr>
              <a:t>Nihon </a:t>
            </a:r>
            <a:r>
              <a:rPr lang="pl-PL" sz="1400" b="1" strike="noStrike" spc="-1" dirty="0" err="1">
                <a:solidFill>
                  <a:srgbClr val="0A1251"/>
                </a:solidFill>
                <a:latin typeface="Arial"/>
                <a:ea typeface="Raleway Bold"/>
              </a:rPr>
              <a:t>Hidankyo</a:t>
            </a:r>
            <a:r>
              <a:rPr lang="pl-PL" sz="1400" b="0" strike="noStrike" spc="-1" dirty="0">
                <a:solidFill>
                  <a:srgbClr val="0A1251"/>
                </a:solidFill>
                <a:latin typeface="Arial"/>
                <a:ea typeface="Raleway Bold"/>
              </a:rPr>
              <a:t>? To żuraw origami. Dlaczego żuraw? Żeby znaleźć odpowiedź na to pytanie, zapoznaj się z historią </a:t>
            </a:r>
            <a:r>
              <a:rPr lang="pl-PL" sz="1400" b="0" strike="noStrike" spc="-1" dirty="0" err="1">
                <a:solidFill>
                  <a:srgbClr val="0A1251"/>
                </a:solidFill>
                <a:latin typeface="Arial"/>
                <a:ea typeface="Raleway Bold"/>
              </a:rPr>
              <a:t>Sadako</a:t>
            </a:r>
            <a:r>
              <a:rPr lang="pl-PL" sz="1400" b="0" strike="noStrike" spc="-1" dirty="0">
                <a:solidFill>
                  <a:srgbClr val="0A1251"/>
                </a:solidFill>
                <a:latin typeface="Arial"/>
                <a:ea typeface="Raleway Bold"/>
              </a:rPr>
              <a:t> </a:t>
            </a:r>
            <a:r>
              <a:rPr lang="pl-PL" sz="1400" b="0" strike="noStrike" spc="-1" dirty="0" err="1">
                <a:solidFill>
                  <a:srgbClr val="0A1251"/>
                </a:solidFill>
                <a:latin typeface="Arial"/>
                <a:ea typeface="Raleway Bold"/>
              </a:rPr>
              <a:t>Sasaki</a:t>
            </a:r>
            <a:r>
              <a:rPr lang="pl-PL" sz="1400" b="0" strike="noStrike" spc="-1" dirty="0">
                <a:solidFill>
                  <a:srgbClr val="0A1251"/>
                </a:solidFill>
                <a:latin typeface="Arial"/>
                <a:ea typeface="Raleway Bold"/>
              </a:rPr>
              <a:t>. Możecie pracować w grupach lub pojedynczo, ale wcześniej przygotujcie kartkę kolorowego papieru. Postarajcie się zebrać jak najwięcej wiadomości, a później je wspólnie omówić. Powodzenia! </a:t>
            </a:r>
            <a:endParaRPr lang="pl-PL" sz="1400" b="0" strike="noStrike" spc="-1" dirty="0">
              <a:solidFill>
                <a:srgbClr val="0A1251"/>
              </a:solidFill>
              <a:latin typeface="Raleway Thin"/>
            </a:endParaRPr>
          </a:p>
          <a:p>
            <a:pPr indent="0">
              <a:lnSpc>
                <a:spcPct val="120000"/>
              </a:lnSpc>
              <a:spcBef>
                <a:spcPts val="1417"/>
              </a:spcBef>
              <a:buNone/>
            </a:pPr>
            <a:endParaRPr lang="pl-PL" sz="1200" b="0" strike="noStrike" spc="-1" dirty="0">
              <a:solidFill>
                <a:srgbClr val="0A1251"/>
              </a:solidFill>
              <a:latin typeface="Raleway Thin"/>
            </a:endParaRPr>
          </a:p>
          <a:p>
            <a:pPr indent="0" defTabSz="640080">
              <a:lnSpc>
                <a:spcPct val="120000"/>
              </a:lnSpc>
              <a:spcBef>
                <a:spcPts val="700"/>
              </a:spcBef>
              <a:buNone/>
              <a:tabLst>
                <a:tab pos="0" algn="l"/>
              </a:tabLst>
            </a:pPr>
            <a:endParaRPr lang="pl-PL" sz="1679" b="0" strike="noStrike" spc="-1" dirty="0">
              <a:solidFill>
                <a:srgbClr val="0A1251"/>
              </a:solidFill>
              <a:latin typeface="Raleway Thin"/>
            </a:endParaRPr>
          </a:p>
        </p:txBody>
      </p:sp>
      <p:pic>
        <p:nvPicPr>
          <p:cNvPr id="244"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p:nvPr>
        </p:nvSpPr>
        <p:spPr>
          <a:xfrm>
            <a:off x="3357720" y="1099440"/>
            <a:ext cx="7862400" cy="470052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1600" b="1" strike="noStrike" spc="-1" dirty="0">
                <a:solidFill>
                  <a:srgbClr val="0A1251"/>
                </a:solidFill>
                <a:latin typeface="Arial"/>
                <a:ea typeface="Raleway Bold"/>
              </a:rPr>
              <a:t>Bibliografia</a:t>
            </a:r>
            <a:endParaRPr lang="pl-PL" sz="1600" b="0" strike="noStrike" spc="-1" dirty="0">
              <a:solidFill>
                <a:srgbClr val="0A1251"/>
              </a:solidFill>
              <a:latin typeface="Raleway Thin"/>
            </a:endParaRPr>
          </a:p>
          <a:p>
            <a:pPr indent="0" defTabSz="914400">
              <a:lnSpc>
                <a:spcPct val="120000"/>
              </a:lnSpc>
              <a:spcBef>
                <a:spcPts val="1001"/>
              </a:spcBef>
              <a:buNone/>
              <a:tabLst>
                <a:tab pos="0" algn="l"/>
              </a:tabLst>
            </a:pPr>
            <a:r>
              <a:rPr lang="pl-PL" sz="1400" b="0" strike="noStrike" spc="-1" dirty="0">
                <a:solidFill>
                  <a:srgbClr val="0A1251"/>
                </a:solidFill>
                <a:latin typeface="Arial"/>
                <a:ea typeface="Raleway Bold"/>
                <a:hlinkClick r:id="rId2"/>
              </a:rPr>
              <a:t>www.nobelprize.org/</a:t>
            </a:r>
            <a:endParaRPr lang="pl-PL" sz="1400" b="0" strike="noStrike" spc="-1" dirty="0">
              <a:solidFill>
                <a:srgbClr val="0A1251"/>
              </a:solidFill>
              <a:latin typeface="Raleway Thin"/>
            </a:endParaRPr>
          </a:p>
          <a:p>
            <a:pPr indent="0" defTabSz="914400">
              <a:lnSpc>
                <a:spcPct val="120000"/>
              </a:lnSpc>
              <a:spcBef>
                <a:spcPts val="1001"/>
              </a:spcBef>
              <a:buNone/>
              <a:tabLst>
                <a:tab pos="0" algn="l"/>
              </a:tabLst>
            </a:pPr>
            <a:r>
              <a:rPr lang="pl-PL" sz="1300" b="0" strike="noStrike" spc="-1" dirty="0">
                <a:solidFill>
                  <a:srgbClr val="0A1251"/>
                </a:solidFill>
                <a:latin typeface="Arial"/>
                <a:ea typeface="Raleway Bold"/>
                <a:hlinkClick r:id="rId3"/>
              </a:rPr>
              <a:t>www.ne.jp/asahi/hidankyo/nihon/english/index.html</a:t>
            </a:r>
            <a:endParaRPr lang="pl-PL" sz="1300" b="0" strike="noStrike" spc="-1" dirty="0">
              <a:solidFill>
                <a:srgbClr val="0A1251"/>
              </a:solidFill>
              <a:latin typeface="Raleway Thin"/>
            </a:endParaRPr>
          </a:p>
          <a:p>
            <a:pPr indent="0" defTabSz="914400">
              <a:lnSpc>
                <a:spcPct val="120000"/>
              </a:lnSpc>
              <a:spcBef>
                <a:spcPts val="1001"/>
              </a:spcBef>
              <a:buNone/>
              <a:tabLst>
                <a:tab pos="0" algn="l"/>
              </a:tabLst>
            </a:pPr>
            <a:r>
              <a:rPr lang="pl-PL" sz="1600" b="1" strike="noStrike" spc="-1" dirty="0">
                <a:solidFill>
                  <a:srgbClr val="0A1251"/>
                </a:solidFill>
                <a:latin typeface="Arial"/>
                <a:ea typeface="Raleway Bold"/>
              </a:rPr>
              <a:t>O autorze: </a:t>
            </a:r>
            <a:endParaRPr lang="pl-PL" sz="1600" b="0" strike="noStrike" spc="-1" dirty="0">
              <a:solidFill>
                <a:srgbClr val="0A1251"/>
              </a:solidFill>
              <a:latin typeface="Raleway Thin"/>
            </a:endParaRPr>
          </a:p>
          <a:p>
            <a:pPr indent="0" defTabSz="914400">
              <a:lnSpc>
                <a:spcPct val="120000"/>
              </a:lnSpc>
              <a:spcBef>
                <a:spcPts val="1001"/>
              </a:spcBef>
              <a:buNone/>
              <a:tabLst>
                <a:tab pos="0" algn="l"/>
              </a:tabLst>
            </a:pPr>
            <a:r>
              <a:rPr lang="pl-PL" sz="1300" b="0" strike="noStrike" spc="-1" dirty="0">
                <a:solidFill>
                  <a:srgbClr val="0A1251"/>
                </a:solidFill>
                <a:latin typeface="Arial"/>
                <a:ea typeface="Raleway Bold"/>
              </a:rPr>
              <a:t>Jacek </a:t>
            </a:r>
            <a:r>
              <a:rPr lang="pl-PL" sz="1300" b="0" strike="noStrike" spc="-1" dirty="0" err="1">
                <a:solidFill>
                  <a:srgbClr val="0A1251"/>
                </a:solidFill>
                <a:latin typeface="Arial"/>
                <a:ea typeface="Raleway Bold"/>
              </a:rPr>
              <a:t>Wajszczak</a:t>
            </a:r>
            <a:r>
              <a:rPr lang="pl-PL" sz="1300" b="0" strike="noStrike" spc="-1" dirty="0">
                <a:solidFill>
                  <a:srgbClr val="0A1251"/>
                </a:solidFill>
                <a:latin typeface="Arial"/>
                <a:ea typeface="Raleway Thin"/>
              </a:rPr>
              <a:t> – antropolog kultury i artysta wizualny, absolwent </a:t>
            </a:r>
            <a:r>
              <a:rPr lang="pl-PL" sz="1300" b="0" strike="noStrike" spc="-1" dirty="0" err="1">
                <a:solidFill>
                  <a:srgbClr val="0A1251"/>
                </a:solidFill>
                <a:latin typeface="Arial"/>
                <a:ea typeface="Raleway Thin"/>
              </a:rPr>
              <a:t>IEiAK</a:t>
            </a:r>
            <a:r>
              <a:rPr lang="pl-PL" sz="1300" b="0" strike="noStrike" spc="-1" dirty="0">
                <a:solidFill>
                  <a:srgbClr val="0A1251"/>
                </a:solidFill>
                <a:latin typeface="Arial"/>
                <a:ea typeface="Raleway Thin"/>
              </a:rPr>
              <a:t> UW. </a:t>
            </a:r>
            <a:endParaRPr lang="pl-PL" sz="1300" b="0" strike="noStrike" spc="-1" dirty="0">
              <a:solidFill>
                <a:srgbClr val="0A1251"/>
              </a:solidFill>
              <a:latin typeface="Raleway Thin"/>
            </a:endParaRPr>
          </a:p>
          <a:p>
            <a:pPr indent="0" defTabSz="914400">
              <a:lnSpc>
                <a:spcPct val="120000"/>
              </a:lnSpc>
              <a:spcBef>
                <a:spcPts val="1001"/>
              </a:spcBef>
              <a:buNone/>
              <a:tabLst>
                <a:tab pos="0" algn="l"/>
              </a:tabLst>
            </a:pPr>
            <a:r>
              <a:rPr lang="pl-PL" sz="1300" b="0" strike="noStrike" spc="-1" dirty="0">
                <a:solidFill>
                  <a:srgbClr val="0A1251"/>
                </a:solidFill>
                <a:latin typeface="Arial"/>
                <a:ea typeface="Raleway Thin"/>
              </a:rPr>
              <a:t>W obszarze jego zainteresowań naukowych znajdują się oddolne praktyki kultury, antropologia sztuki oraz badania społecznie zaangażowane – praca magisterska dotyczyła zjawiska banalnego nacjonalizmu w Polsce. </a:t>
            </a:r>
            <a:endParaRPr lang="pl-PL" sz="1300" b="0" strike="noStrike" spc="-1" dirty="0">
              <a:solidFill>
                <a:srgbClr val="0A1251"/>
              </a:solidFill>
              <a:latin typeface="Raleway Thin"/>
            </a:endParaRPr>
          </a:p>
          <a:p>
            <a:pPr indent="0" defTabSz="914400">
              <a:lnSpc>
                <a:spcPct val="120000"/>
              </a:lnSpc>
              <a:spcBef>
                <a:spcPts val="1001"/>
              </a:spcBef>
              <a:buNone/>
              <a:tabLst>
                <a:tab pos="0" algn="l"/>
              </a:tabLst>
            </a:pPr>
            <a:r>
              <a:rPr lang="pl-PL" sz="1300" b="0" strike="noStrike" spc="-1" dirty="0">
                <a:solidFill>
                  <a:srgbClr val="0A1251"/>
                </a:solidFill>
                <a:latin typeface="Arial"/>
                <a:ea typeface="Raleway Thin"/>
              </a:rPr>
              <a:t>Autor prowadził badania m.in wśród uchodźców (pilotażowy program na zlecenie UNHCR), społeczności chasydzkiej w Ukrainie oraz na podwórkach warszawskiego Czerniakowa. W pracy łączy klasyczne metody warsztatu etnograficznego z działaniami artystycznymi. Dwukrotny stypendysta </a:t>
            </a:r>
            <a:r>
              <a:rPr lang="pl-PL" sz="1300" b="0" strike="noStrike" spc="-1" dirty="0" err="1">
                <a:solidFill>
                  <a:srgbClr val="0A1251"/>
                </a:solidFill>
                <a:latin typeface="Arial"/>
                <a:ea typeface="Raleway Thin"/>
              </a:rPr>
              <a:t>MKiDN</a:t>
            </a:r>
            <a:r>
              <a:rPr lang="pl-PL" sz="1300" b="0" strike="noStrike" spc="-1" dirty="0">
                <a:solidFill>
                  <a:srgbClr val="0A1251"/>
                </a:solidFill>
                <a:latin typeface="Arial"/>
                <a:ea typeface="Raleway Thin"/>
              </a:rPr>
              <a:t>, laureat Międzynarodowego Festiwalu Filmu Etnograficznego w </a:t>
            </a:r>
            <a:r>
              <a:rPr lang="pl-PL" sz="1300" b="0" strike="noStrike" spc="-1" dirty="0" err="1">
                <a:solidFill>
                  <a:srgbClr val="0A1251"/>
                </a:solidFill>
                <a:latin typeface="Arial"/>
                <a:ea typeface="Raleway Thin"/>
              </a:rPr>
              <a:t>Zlatnej</a:t>
            </a:r>
            <a:r>
              <a:rPr lang="pl-PL" sz="1300" b="0" strike="noStrike" spc="-1" dirty="0">
                <a:solidFill>
                  <a:srgbClr val="0A1251"/>
                </a:solidFill>
                <a:latin typeface="Arial"/>
                <a:ea typeface="Raleway Thin"/>
              </a:rPr>
              <a:t> w Rumunii. W tym roku zrealizował projekt fotograficzny i wystawę </a:t>
            </a:r>
            <a:r>
              <a:rPr lang="pl-PL" sz="1300" b="0" strike="noStrike" spc="-1" dirty="0" err="1">
                <a:solidFill>
                  <a:srgbClr val="0A1251"/>
                </a:solidFill>
                <a:latin typeface="Arial"/>
                <a:ea typeface="Raleway Thin"/>
              </a:rPr>
              <a:t>Oko_Dom</a:t>
            </a:r>
            <a:r>
              <a:rPr lang="pl-PL" sz="1300" b="0" strike="noStrike" spc="-1" dirty="0">
                <a:solidFill>
                  <a:srgbClr val="0A1251"/>
                </a:solidFill>
                <a:latin typeface="Arial"/>
                <a:ea typeface="Raleway Thin"/>
              </a:rPr>
              <a:t> we współpracy z Ukraińskim Domem w Warszawie.</a:t>
            </a:r>
            <a:r>
              <a:rPr lang="pl-PL" sz="1600" b="0" strike="noStrike" spc="-1" dirty="0">
                <a:solidFill>
                  <a:srgbClr val="0A1251"/>
                </a:solidFill>
                <a:latin typeface="Arial"/>
                <a:ea typeface="Raleway Thin"/>
              </a:rPr>
              <a:t> </a:t>
            </a:r>
            <a:endParaRPr lang="pl-PL" sz="1600" b="0" strike="noStrike" spc="-1" dirty="0">
              <a:solidFill>
                <a:srgbClr val="0A1251"/>
              </a:solidFill>
              <a:latin typeface="Raleway Thin"/>
            </a:endParaRPr>
          </a:p>
          <a:p>
            <a:pPr indent="0" defTabSz="914400">
              <a:lnSpc>
                <a:spcPct val="120000"/>
              </a:lnSpc>
              <a:spcBef>
                <a:spcPts val="1001"/>
              </a:spcBef>
              <a:buNone/>
              <a:tabLst>
                <a:tab pos="0" algn="l"/>
              </a:tabLst>
            </a:pPr>
            <a:endParaRPr lang="pl-PL" sz="2000" b="0" strike="noStrike" spc="-1" dirty="0">
              <a:solidFill>
                <a:srgbClr val="0A1251"/>
              </a:solidFill>
              <a:latin typeface="Raleway Thin"/>
            </a:endParaRPr>
          </a:p>
        </p:txBody>
      </p:sp>
      <p:pic>
        <p:nvPicPr>
          <p:cNvPr id="246" name="Obraz 3" descr="Obraz 3"/>
          <p:cNvPicPr/>
          <p:nvPr/>
        </p:nvPicPr>
        <p:blipFill>
          <a:blip r:embed="rId4"/>
          <a:stretch/>
        </p:blipFill>
        <p:spPr>
          <a:xfrm>
            <a:off x="-1258200" y="-1008720"/>
            <a:ext cx="4460760" cy="3152160"/>
          </a:xfrm>
          <a:prstGeom prst="rect">
            <a:avLst/>
          </a:prstGeom>
          <a:ln w="1270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325EE362-A001-434E-9B93-EE843347E33E}"/>
              </a:ext>
            </a:extLst>
          </p:cNvPr>
          <p:cNvSpPr>
            <a:spLocks noGrp="1"/>
          </p:cNvSpPr>
          <p:nvPr>
            <p:ph type="body" sz="half" idx="1"/>
          </p:nvPr>
        </p:nvSpPr>
        <p:spPr>
          <a:xfrm>
            <a:off x="4877839" y="3429000"/>
            <a:ext cx="2436316" cy="1804561"/>
          </a:xfrm>
        </p:spPr>
        <p:txBody>
          <a:bodyPr>
            <a:normAutofit/>
          </a:bodyPr>
          <a:lstStyle/>
          <a:p>
            <a:pPr marL="0" indent="0" algn="ctr">
              <a:buNone/>
            </a:pPr>
            <a:r>
              <a:rPr lang="pl-PL" sz="1600" dirty="0"/>
              <a:t>Partner wydarzenia:</a:t>
            </a:r>
          </a:p>
        </p:txBody>
      </p:sp>
      <p:pic>
        <p:nvPicPr>
          <p:cNvPr id="5" name="Obraz 4">
            <a:extLst>
              <a:ext uri="{FF2B5EF4-FFF2-40B4-BE49-F238E27FC236}">
                <a16:creationId xmlns:a16="http://schemas.microsoft.com/office/drawing/2014/main" id="{3389AEB7-AC60-4385-8EE5-20A8DF7B7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931" y="1339619"/>
            <a:ext cx="4682133" cy="1316492"/>
          </a:xfrm>
          <a:prstGeom prst="rect">
            <a:avLst/>
          </a:prstGeom>
        </p:spPr>
      </p:pic>
      <p:pic>
        <p:nvPicPr>
          <p:cNvPr id="7" name="Obraz 6">
            <a:extLst>
              <a:ext uri="{FF2B5EF4-FFF2-40B4-BE49-F238E27FC236}">
                <a16:creationId xmlns:a16="http://schemas.microsoft.com/office/drawing/2014/main" id="{F60BD6C6-9F01-44E5-922C-222818942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960" y="4071257"/>
            <a:ext cx="2008077" cy="828832"/>
          </a:xfrm>
          <a:prstGeom prst="rect">
            <a:avLst/>
          </a:prstGeom>
        </p:spPr>
      </p:pic>
    </p:spTree>
    <p:extLst>
      <p:ext uri="{BB962C8B-B14F-4D97-AF65-F5344CB8AC3E}">
        <p14:creationId xmlns:p14="http://schemas.microsoft.com/office/powerpoint/2010/main" val="4260607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89240" y="1148040"/>
            <a:ext cx="3826080" cy="783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3200" b="0" strike="noStrike" spc="-1">
                <a:solidFill>
                  <a:srgbClr val="0A1251"/>
                </a:solidFill>
                <a:latin typeface="Bree Serif"/>
                <a:ea typeface="Bree Serif"/>
              </a:rPr>
              <a:t>Alfred Nobel</a:t>
            </a:r>
            <a:endParaRPr lang="pl-PL" sz="3200" b="0" strike="noStrike" spc="-1">
              <a:solidFill>
                <a:srgbClr val="000000"/>
              </a:solidFill>
              <a:latin typeface="Grandview Display"/>
            </a:endParaRPr>
          </a:p>
        </p:txBody>
      </p:sp>
      <p:sp>
        <p:nvSpPr>
          <p:cNvPr id="221" name="PlaceHolder 2"/>
          <p:cNvSpPr>
            <a:spLocks noGrp="1"/>
          </p:cNvSpPr>
          <p:nvPr>
            <p:ph/>
          </p:nvPr>
        </p:nvSpPr>
        <p:spPr>
          <a:xfrm>
            <a:off x="489240" y="1887840"/>
            <a:ext cx="10494360" cy="42220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1800" b="0" strike="noStrike" spc="-1">
                <a:solidFill>
                  <a:srgbClr val="0A1251"/>
                </a:solidFill>
                <a:latin typeface="Raleway Bold"/>
                <a:ea typeface="Raleway Bold"/>
              </a:rPr>
              <a:t>21 X 1833 Sztokholm – 10 XII 1896 San Remo </a:t>
            </a:r>
            <a:endParaRPr lang="pl-PL" sz="1800" b="0" strike="noStrike" spc="-1">
              <a:solidFill>
                <a:srgbClr val="0A1251"/>
              </a:solidFill>
              <a:latin typeface="Raleway Thin"/>
            </a:endParaRPr>
          </a:p>
          <a:p>
            <a:pPr indent="0" algn="just" defTabSz="914400">
              <a:lnSpc>
                <a:spcPct val="120000"/>
              </a:lnSpc>
              <a:spcBef>
                <a:spcPts val="1001"/>
              </a:spcBef>
              <a:buNone/>
              <a:tabLst>
                <a:tab pos="0" algn="l"/>
              </a:tabLst>
            </a:pPr>
            <a:r>
              <a:rPr lang="pl-PL" sz="1800" b="0" strike="noStrike" spc="-1">
                <a:solidFill>
                  <a:srgbClr val="0A1251"/>
                </a:solidFill>
                <a:latin typeface="Raleway Thin"/>
                <a:ea typeface="Raleway Thin"/>
              </a:rPr>
              <a:t>Zajmował się wynalazkami o znaczeniu militarnym, takimi jak </a:t>
            </a:r>
            <a:r>
              <a:rPr lang="pl-PL" sz="1800" b="0" strike="noStrike" spc="-1">
                <a:solidFill>
                  <a:srgbClr val="0A1251"/>
                </a:solidFill>
                <a:latin typeface="Raleway Bold"/>
                <a:ea typeface="Raleway Bold"/>
              </a:rPr>
              <a:t>dynamit i proch bezdymny</a:t>
            </a:r>
            <a:r>
              <a:rPr lang="pl-PL" sz="1800" b="0" strike="noStrike" spc="-1">
                <a:solidFill>
                  <a:srgbClr val="0A1251"/>
                </a:solidFill>
                <a:latin typeface="Raleway Thin"/>
                <a:ea typeface="Raleway Thin"/>
              </a:rPr>
              <a:t>. Prowadził także prace m.in. nad: telefonem, bateriami, fonografem, elektrycznymi żarówkami, rozwojem syntetycznego kauczuku, skóry, jedwabiu. </a:t>
            </a:r>
            <a:endParaRPr lang="pl-PL" sz="1800" b="0" strike="noStrike" spc="-1">
              <a:solidFill>
                <a:srgbClr val="0A1251"/>
              </a:solidFill>
              <a:latin typeface="Raleway Thin"/>
            </a:endParaRPr>
          </a:p>
          <a:p>
            <a:pPr indent="0" algn="just" defTabSz="914400">
              <a:lnSpc>
                <a:spcPct val="120000"/>
              </a:lnSpc>
              <a:spcBef>
                <a:spcPts val="1001"/>
              </a:spcBef>
              <a:buNone/>
              <a:tabLst>
                <a:tab pos="0" algn="l"/>
              </a:tabLst>
            </a:pPr>
            <a:r>
              <a:rPr lang="pl-PL" sz="1800" b="0" strike="noStrike" spc="-1">
                <a:solidFill>
                  <a:srgbClr val="0A1251"/>
                </a:solidFill>
                <a:latin typeface="Raleway Thin"/>
                <a:ea typeface="Raleway Thin"/>
              </a:rPr>
              <a:t>Zgromadził majątek szacowany na ok</a:t>
            </a:r>
            <a:r>
              <a:rPr lang="pl-PL" sz="1800" b="0" strike="noStrike" spc="-1">
                <a:solidFill>
                  <a:srgbClr val="0A1251"/>
                </a:solidFill>
                <a:latin typeface="Raleway Bold"/>
                <a:ea typeface="Raleway Bold"/>
              </a:rPr>
              <a:t>. 6,5 miliona dolarów</a:t>
            </a:r>
            <a:r>
              <a:rPr lang="pl-PL" sz="1800" b="0" strike="noStrike" spc="-1">
                <a:solidFill>
                  <a:srgbClr val="0A1251"/>
                </a:solidFill>
                <a:latin typeface="Raleway Thin"/>
                <a:ea typeface="Raleway Thin"/>
              </a:rPr>
              <a:t>. Będąc wynalazcą zajmującym się między innymi odkryciami wykorzystywanymi w działaniach wojennych, zawdzięczał swoje bogactwo w dużej mierze produkcji </a:t>
            </a:r>
            <a:r>
              <a:rPr lang="pl-PL" sz="1800" b="0" strike="noStrike" spc="-1">
                <a:solidFill>
                  <a:srgbClr val="0A1251"/>
                </a:solidFill>
                <a:latin typeface="Raleway Bold"/>
                <a:ea typeface="Raleway Bold"/>
              </a:rPr>
              <a:t>„narzędzi śmierci”. </a:t>
            </a:r>
            <a:r>
              <a:rPr lang="pl-PL" sz="1800" b="0" strike="noStrike" spc="-1">
                <a:solidFill>
                  <a:srgbClr val="0A1251"/>
                </a:solidFill>
                <a:latin typeface="Raleway Thin"/>
                <a:ea typeface="Raleway Thin"/>
              </a:rPr>
              <a:t>Stanowiło to dla Nobla poważny problem moralny. Na wynalazcy głęboko odcisnęła się także osobista tragedia. W wyniku eksplozji nitrogliceryny w należącej do niego fabryce zginął jego brat. </a:t>
            </a:r>
            <a:endParaRPr lang="pl-PL" sz="1800" b="0" strike="noStrike" spc="-1">
              <a:solidFill>
                <a:srgbClr val="0A1251"/>
              </a:solidFill>
              <a:latin typeface="Raleway Thin"/>
            </a:endParaRPr>
          </a:p>
          <a:p>
            <a:pPr indent="0" algn="just" defTabSz="914400">
              <a:lnSpc>
                <a:spcPct val="120000"/>
              </a:lnSpc>
              <a:spcBef>
                <a:spcPts val="1001"/>
              </a:spcBef>
              <a:buNone/>
              <a:tabLst>
                <a:tab pos="0" algn="l"/>
              </a:tabLst>
            </a:pPr>
            <a:r>
              <a:rPr lang="pl-PL" sz="1800" b="0" strike="noStrike" spc="-1">
                <a:solidFill>
                  <a:srgbClr val="0A1251"/>
                </a:solidFill>
                <a:latin typeface="Raleway Thin"/>
                <a:ea typeface="Raleway Thin"/>
              </a:rPr>
              <a:t>Władał biegle kilkoma językami. Pisywał wiersze, pozostawił niedokończoną powieść.</a:t>
            </a:r>
            <a:br>
              <a:rPr sz="1800"/>
            </a:br>
            <a:r>
              <a:rPr lang="pl-PL" sz="1800" b="0" strike="noStrike" spc="-1">
                <a:solidFill>
                  <a:srgbClr val="0A1251"/>
                </a:solidFill>
                <a:latin typeface="Raleway Bold"/>
                <a:ea typeface="Raleway Bold"/>
              </a:rPr>
              <a:t>Był pacyfistą. Wierzył w dobroczynną rolę nauki i postępu technicznego.</a:t>
            </a:r>
            <a:endParaRPr lang="pl-PL" sz="1800" b="0" strike="noStrike" spc="-1">
              <a:solidFill>
                <a:srgbClr val="0A1251"/>
              </a:solidFill>
              <a:latin typeface="Raleway Thin"/>
            </a:endParaRPr>
          </a:p>
        </p:txBody>
      </p:sp>
      <p:pic>
        <p:nvPicPr>
          <p:cNvPr id="222"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89240" y="1148040"/>
            <a:ext cx="3826080" cy="783000"/>
          </a:xfrm>
          <a:prstGeom prst="rect">
            <a:avLst/>
          </a:prstGeom>
          <a:noFill/>
          <a:ln w="12600">
            <a:noFill/>
          </a:ln>
        </p:spPr>
        <p:txBody>
          <a:bodyPr lIns="45720" tIns="45000" rIns="45720" bIns="45000" anchor="t">
            <a:noAutofit/>
          </a:bodyPr>
          <a:lstStyle/>
          <a:p>
            <a:pPr indent="0" defTabSz="914400">
              <a:lnSpc>
                <a:spcPct val="100000"/>
              </a:lnSpc>
              <a:buNone/>
              <a:tabLst>
                <a:tab pos="0" algn="l"/>
              </a:tabLst>
            </a:pPr>
            <a:r>
              <a:rPr lang="pl-PL" sz="3200" b="0" strike="noStrike" spc="-1">
                <a:solidFill>
                  <a:srgbClr val="0A1251"/>
                </a:solidFill>
                <a:latin typeface="Bree Serif"/>
                <a:ea typeface="Bree Serif"/>
              </a:rPr>
              <a:t>Nagroda Nobla</a:t>
            </a:r>
            <a:endParaRPr lang="pl-PL" sz="3200" b="0" strike="noStrike" spc="-1">
              <a:solidFill>
                <a:srgbClr val="000000"/>
              </a:solidFill>
              <a:latin typeface="Grandview Display"/>
            </a:endParaRPr>
          </a:p>
        </p:txBody>
      </p:sp>
      <p:sp>
        <p:nvSpPr>
          <p:cNvPr id="224" name="PlaceHolder 2"/>
          <p:cNvSpPr>
            <a:spLocks noGrp="1"/>
          </p:cNvSpPr>
          <p:nvPr>
            <p:ph/>
          </p:nvPr>
        </p:nvSpPr>
        <p:spPr>
          <a:xfrm>
            <a:off x="489240" y="1887840"/>
            <a:ext cx="10494360" cy="4222080"/>
          </a:xfrm>
          <a:prstGeom prst="rect">
            <a:avLst/>
          </a:prstGeom>
          <a:noFill/>
          <a:ln w="12600">
            <a:noFill/>
          </a:ln>
        </p:spPr>
        <p:txBody>
          <a:bodyPr lIns="45720" tIns="45000" rIns="45720" bIns="45000" anchor="t">
            <a:noAutofit/>
          </a:bodyPr>
          <a:lstStyle/>
          <a:p>
            <a:pPr indent="0" algn="just" defTabSz="914400">
              <a:lnSpc>
                <a:spcPct val="120000"/>
              </a:lnSpc>
              <a:spcBef>
                <a:spcPts val="1001"/>
              </a:spcBef>
              <a:buNone/>
              <a:tabLst>
                <a:tab pos="0" algn="l"/>
              </a:tabLst>
            </a:pPr>
            <a:r>
              <a:rPr lang="pl-PL" sz="2000" b="0" strike="noStrike" spc="-1">
                <a:solidFill>
                  <a:srgbClr val="0A1251"/>
                </a:solidFill>
                <a:latin typeface="Raleway Bold"/>
                <a:ea typeface="Raleway Bold"/>
              </a:rPr>
              <a:t>Czy wiecie, jak wyglądały początki tego wyróżnienia?</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Raleway Thin"/>
              </a:rPr>
              <a:t>Wszystko zaczęło się od </a:t>
            </a:r>
            <a:r>
              <a:rPr lang="pl-PL" sz="2000" b="0" strike="noStrike" spc="-1">
                <a:solidFill>
                  <a:srgbClr val="0A1251"/>
                </a:solidFill>
                <a:latin typeface="Raleway Bold"/>
                <a:ea typeface="Raleway Bold"/>
              </a:rPr>
              <a:t>testamentu Alfreda Nobla</a:t>
            </a:r>
            <a:r>
              <a:rPr lang="pl-PL" sz="2000" b="0" strike="noStrike" spc="-1">
                <a:solidFill>
                  <a:srgbClr val="0A1251"/>
                </a:solidFill>
                <a:latin typeface="Raleway Thin"/>
                <a:ea typeface="Raleway Thin"/>
              </a:rPr>
              <a:t>, zatwierdzonego 27 listopada 1895 roku. Na poznanie treści ostatniej woli wynalazcy dynamitu świat musiał poczekać jeszcze ponad rok. Po śmierci Nobla w 1896 roku, ku oburzeniu jego rodziny, okazało się, że szwedzki chemik zdecydował się </a:t>
            </a:r>
            <a:r>
              <a:rPr lang="pl-PL" sz="2000" b="0" strike="noStrike" spc="-1">
                <a:solidFill>
                  <a:srgbClr val="0A1251"/>
                </a:solidFill>
                <a:latin typeface="Raleway Bold"/>
                <a:ea typeface="Raleway Bold"/>
              </a:rPr>
              <a:t>przeznaczyć cały swój majątek na ufundowanie nagrody</a:t>
            </a:r>
            <a:r>
              <a:rPr lang="pl-PL" sz="2000" b="0" strike="noStrike" spc="-1">
                <a:solidFill>
                  <a:srgbClr val="0A1251"/>
                </a:solidFill>
                <a:latin typeface="Raleway Thin"/>
                <a:ea typeface="Raleway Thin"/>
              </a:rPr>
              <a:t>, którą dzisiaj znamy właśnie jako Nagrodę Nobla. </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Raleway Thin"/>
              </a:rPr>
              <a:t>Zgodnie z wolą Nobla, wyróżnienie to miało trafiać do rąk osób, których osiągnięcia miały </a:t>
            </a:r>
            <a:r>
              <a:rPr lang="pl-PL" sz="2000" b="0" strike="noStrike" spc="-1">
                <a:solidFill>
                  <a:srgbClr val="0A1251"/>
                </a:solidFill>
                <a:latin typeface="Raleway Bold"/>
                <a:ea typeface="Raleway Bold"/>
              </a:rPr>
              <a:t>niebagatelne znaczenie dla dobra ludzkości</a:t>
            </a:r>
            <a:r>
              <a:rPr lang="pl-PL" sz="2000" b="0" strike="noStrike" spc="-1">
                <a:solidFill>
                  <a:srgbClr val="0A1251"/>
                </a:solidFill>
                <a:latin typeface="Raleway Thin"/>
                <a:ea typeface="Raleway Thin"/>
              </a:rPr>
              <a:t>. </a:t>
            </a:r>
            <a:endParaRPr lang="pl-PL" sz="2000" b="0" strike="noStrike" spc="-1">
              <a:solidFill>
                <a:srgbClr val="0A1251"/>
              </a:solidFill>
              <a:latin typeface="Raleway Thin"/>
            </a:endParaRPr>
          </a:p>
        </p:txBody>
      </p:sp>
      <p:pic>
        <p:nvPicPr>
          <p:cNvPr id="225"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89240" y="1148040"/>
            <a:ext cx="4620960" cy="783000"/>
          </a:xfrm>
          <a:prstGeom prst="rect">
            <a:avLst/>
          </a:prstGeom>
          <a:noFill/>
          <a:ln w="12600">
            <a:noFill/>
          </a:ln>
        </p:spPr>
        <p:txBody>
          <a:bodyPr lIns="45720" tIns="45000" rIns="45720" bIns="45000" anchor="t">
            <a:noAutofit/>
          </a:bodyPr>
          <a:lstStyle/>
          <a:p>
            <a:pPr indent="0" defTabSz="850320">
              <a:lnSpc>
                <a:spcPct val="100000"/>
              </a:lnSpc>
              <a:buNone/>
              <a:tabLst>
                <a:tab pos="0" algn="l"/>
              </a:tabLst>
            </a:pPr>
            <a:r>
              <a:rPr lang="pl-PL" sz="2610" b="0" strike="noStrike" spc="-1">
                <a:solidFill>
                  <a:srgbClr val="0A1251"/>
                </a:solidFill>
                <a:latin typeface="Bree Serif"/>
                <a:ea typeface="Bree Serif"/>
              </a:rPr>
              <a:t>Pięć czy sześć Nagród Nobla?</a:t>
            </a:r>
            <a:endParaRPr lang="pl-PL" sz="2610" b="0" strike="noStrike" spc="-1">
              <a:solidFill>
                <a:srgbClr val="000000"/>
              </a:solidFill>
              <a:latin typeface="Grandview Display"/>
            </a:endParaRPr>
          </a:p>
        </p:txBody>
      </p:sp>
      <p:sp>
        <p:nvSpPr>
          <p:cNvPr id="227" name="PlaceHolder 2"/>
          <p:cNvSpPr>
            <a:spLocks noGrp="1"/>
          </p:cNvSpPr>
          <p:nvPr>
            <p:ph/>
          </p:nvPr>
        </p:nvSpPr>
        <p:spPr>
          <a:xfrm>
            <a:off x="489240" y="1887840"/>
            <a:ext cx="10494360" cy="4222080"/>
          </a:xfrm>
          <a:prstGeom prst="rect">
            <a:avLst/>
          </a:prstGeom>
          <a:noFill/>
          <a:ln w="12600">
            <a:noFill/>
          </a:ln>
        </p:spPr>
        <p:txBody>
          <a:bodyPr lIns="45720" tIns="45000" rIns="45720" bIns="45000" anchor="t">
            <a:noAutofit/>
          </a:bodyPr>
          <a:lstStyle/>
          <a:p>
            <a:pPr indent="0" defTabSz="914400">
              <a:lnSpc>
                <a:spcPct val="108000"/>
              </a:lnSpc>
              <a:spcBef>
                <a:spcPts val="1001"/>
              </a:spcBef>
              <a:buNone/>
              <a:tabLst>
                <a:tab pos="0" algn="l"/>
              </a:tabLst>
            </a:pPr>
            <a:r>
              <a:rPr lang="pl-PL" sz="1800" b="0" strike="noStrike" spc="-1">
                <a:solidFill>
                  <a:srgbClr val="0A1251"/>
                </a:solidFill>
                <a:latin typeface="Raleway Bold"/>
                <a:ea typeface="Raleway Bold"/>
              </a:rPr>
              <a:t>W ilu dziedzinach przyznaje się to wyróżnienie?</a:t>
            </a:r>
            <a:endParaRPr lang="pl-PL" sz="1800" b="0" strike="noStrike" spc="-1">
              <a:solidFill>
                <a:srgbClr val="0A1251"/>
              </a:solidFill>
              <a:latin typeface="Raleway Thin"/>
            </a:endParaRPr>
          </a:p>
          <a:p>
            <a:pPr indent="0" algn="just" defTabSz="914400">
              <a:lnSpc>
                <a:spcPct val="108000"/>
              </a:lnSpc>
              <a:spcBef>
                <a:spcPts val="1001"/>
              </a:spcBef>
              <a:buNone/>
              <a:tabLst>
                <a:tab pos="0" algn="l"/>
              </a:tabLst>
            </a:pPr>
            <a:br>
              <a:rPr sz="1800"/>
            </a:br>
            <a:r>
              <a:rPr lang="pl-PL" sz="1800" b="0" strike="noStrike" spc="-1">
                <a:solidFill>
                  <a:srgbClr val="0A1251"/>
                </a:solidFill>
                <a:latin typeface="Raleway Thin"/>
                <a:ea typeface="Raleway Thin"/>
              </a:rPr>
              <a:t>Nagrodę Nobla przyznaje się w sześciu dziedzinach: </a:t>
            </a:r>
            <a:r>
              <a:rPr lang="pl-PL" sz="1800" b="0" strike="noStrike" spc="-1">
                <a:solidFill>
                  <a:srgbClr val="0A1251"/>
                </a:solidFill>
                <a:latin typeface="Raleway Bold"/>
                <a:ea typeface="Raleway Bold"/>
              </a:rPr>
              <a:t>fizyki, chemii, fizjologii lub medycyny, literatury i nauk ekonomicznych</a:t>
            </a:r>
            <a:r>
              <a:rPr lang="pl-PL" sz="1800" b="0" strike="noStrike" spc="-1">
                <a:solidFill>
                  <a:srgbClr val="0A1251"/>
                </a:solidFill>
                <a:latin typeface="Raleway Thin"/>
                <a:ea typeface="Raleway Thin"/>
              </a:rPr>
              <a:t>. Do tego należy doliczyć także </a:t>
            </a:r>
            <a:r>
              <a:rPr lang="pl-PL" sz="1800" b="0" strike="noStrike" spc="-1">
                <a:solidFill>
                  <a:srgbClr val="0A1251"/>
                </a:solidFill>
                <a:latin typeface="Raleway Bold"/>
                <a:ea typeface="Raleway Bold"/>
              </a:rPr>
              <a:t>Pokojową Nagrodę Nobla</a:t>
            </a:r>
            <a:r>
              <a:rPr lang="pl-PL" sz="1800" b="0" strike="noStrike" spc="-1">
                <a:solidFill>
                  <a:srgbClr val="0A1251"/>
                </a:solidFill>
                <a:latin typeface="Raleway Thin"/>
                <a:ea typeface="Raleway Thin"/>
              </a:rPr>
              <a:t> przyznawaną przez Norweski Komitet Noblowski. </a:t>
            </a:r>
            <a:endParaRPr lang="pl-PL" sz="1800" b="0" strike="noStrike" spc="-1">
              <a:solidFill>
                <a:srgbClr val="0A1251"/>
              </a:solidFill>
              <a:latin typeface="Raleway Thin"/>
            </a:endParaRPr>
          </a:p>
          <a:p>
            <a:pPr indent="0" algn="just" defTabSz="914400">
              <a:lnSpc>
                <a:spcPct val="108000"/>
              </a:lnSpc>
              <a:spcBef>
                <a:spcPts val="1001"/>
              </a:spcBef>
              <a:buNone/>
              <a:tabLst>
                <a:tab pos="0" algn="l"/>
              </a:tabLst>
            </a:pPr>
            <a:br>
              <a:rPr sz="1800"/>
            </a:br>
            <a:r>
              <a:rPr lang="pl-PL" sz="1800" b="0" strike="noStrike" spc="-1">
                <a:solidFill>
                  <a:srgbClr val="0A1251"/>
                </a:solidFill>
                <a:latin typeface="Raleway Thin"/>
                <a:ea typeface="Raleway Thin"/>
              </a:rPr>
              <a:t>Co ciekawe, w swoim testamencie Nobel wspomniał </a:t>
            </a:r>
            <a:r>
              <a:rPr lang="pl-PL" sz="1800" b="0" strike="noStrike" spc="-1">
                <a:solidFill>
                  <a:srgbClr val="0A1251"/>
                </a:solidFill>
                <a:latin typeface="Raleway Bold"/>
                <a:ea typeface="Raleway Bold"/>
              </a:rPr>
              <a:t>jedynie o pięciu dziedzinach</a:t>
            </a:r>
            <a:r>
              <a:rPr lang="pl-PL" sz="1800" b="0" strike="noStrike" spc="-1">
                <a:solidFill>
                  <a:srgbClr val="0A1251"/>
                </a:solidFill>
                <a:latin typeface="Raleway Thin"/>
                <a:ea typeface="Raleway Thin"/>
              </a:rPr>
              <a:t>, </a:t>
            </a:r>
            <a:br>
              <a:rPr sz="1800"/>
            </a:br>
            <a:r>
              <a:rPr lang="pl-PL" sz="1800" b="0" strike="noStrike" spc="-1">
                <a:solidFill>
                  <a:srgbClr val="0A1251"/>
                </a:solidFill>
                <a:latin typeface="Raleway Thin"/>
                <a:ea typeface="Raleway Thin"/>
              </a:rPr>
              <a:t>w których miała być przyznawana nagroda. W ostatniej woli Szweda </a:t>
            </a:r>
            <a:r>
              <a:rPr lang="pl-PL" sz="1800" b="0" strike="noStrike" spc="-1">
                <a:solidFill>
                  <a:srgbClr val="0A1251"/>
                </a:solidFill>
                <a:latin typeface="Raleway Bold"/>
                <a:ea typeface="Raleway Bold"/>
              </a:rPr>
              <a:t>nie było mowy </a:t>
            </a:r>
            <a:br>
              <a:rPr sz="1800"/>
            </a:br>
            <a:r>
              <a:rPr lang="pl-PL" sz="1800" b="0" strike="noStrike" spc="-1">
                <a:solidFill>
                  <a:srgbClr val="0A1251"/>
                </a:solidFill>
                <a:latin typeface="Raleway Bold"/>
                <a:ea typeface="Raleway Bold"/>
              </a:rPr>
              <a:t>o dziedzinie nauk ekonomicznych</a:t>
            </a:r>
            <a:r>
              <a:rPr lang="pl-PL" sz="1800" b="0" strike="noStrike" spc="-1">
                <a:solidFill>
                  <a:srgbClr val="0A1251"/>
                </a:solidFill>
                <a:latin typeface="Raleway Thin"/>
                <a:ea typeface="Raleway Thin"/>
              </a:rPr>
              <a:t>. Historia wyróżnienia w tej dziedzinie zaczyna się w 1968 roku, gdy </a:t>
            </a:r>
            <a:r>
              <a:rPr lang="pl-PL" sz="1800" b="0" strike="noStrike" spc="-1">
                <a:solidFill>
                  <a:srgbClr val="0A1251"/>
                </a:solidFill>
                <a:latin typeface="Raleway Bold"/>
                <a:ea typeface="Raleway Bold"/>
              </a:rPr>
              <a:t>Bank Szwecji przekazał Fundacji Noblowskiej datek</a:t>
            </a:r>
            <a:r>
              <a:rPr lang="pl-PL" sz="1800" b="0" strike="noStrike" spc="-1">
                <a:solidFill>
                  <a:srgbClr val="0A1251"/>
                </a:solidFill>
                <a:latin typeface="Raleway Thin"/>
                <a:ea typeface="Raleway Thin"/>
              </a:rPr>
              <a:t> potrzebny do ufundowania tej nagrody. Co więcej, oficjalnie nie jest to tak naprawdę Nagroda Nobla, lecz </a:t>
            </a:r>
            <a:r>
              <a:rPr lang="pl-PL" sz="1800" b="0" strike="noStrike" spc="-1">
                <a:solidFill>
                  <a:srgbClr val="0A1251"/>
                </a:solidFill>
                <a:latin typeface="Raleway Bold"/>
                <a:ea typeface="Raleway Bold"/>
              </a:rPr>
              <a:t>Nagroda Banku Szwecji im. A. Nobla w dziedzinie nauk ekonomicznych</a:t>
            </a:r>
            <a:r>
              <a:rPr lang="pl-PL" sz="1800" b="0" strike="noStrike" spc="-1">
                <a:solidFill>
                  <a:srgbClr val="0A1251"/>
                </a:solidFill>
                <a:latin typeface="Raleway Thin"/>
                <a:ea typeface="Raleway Thin"/>
              </a:rPr>
              <a:t>. </a:t>
            </a:r>
            <a:endParaRPr lang="pl-PL" sz="1800" b="0" strike="noStrike" spc="-1">
              <a:solidFill>
                <a:srgbClr val="0A1251"/>
              </a:solidFill>
              <a:latin typeface="Raleway Thin"/>
            </a:endParaRPr>
          </a:p>
        </p:txBody>
      </p:sp>
      <p:pic>
        <p:nvPicPr>
          <p:cNvPr id="228"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p:nvPr>
        </p:nvSpPr>
        <p:spPr>
          <a:xfrm>
            <a:off x="3058200" y="732240"/>
            <a:ext cx="8071200" cy="4923720"/>
          </a:xfrm>
          <a:prstGeom prst="rect">
            <a:avLst/>
          </a:prstGeom>
          <a:noFill/>
          <a:ln w="12600">
            <a:noFill/>
          </a:ln>
        </p:spPr>
        <p:txBody>
          <a:bodyPr lIns="45720" tIns="45000" rIns="45720" bIns="45000" anchor="t">
            <a:noAutofit/>
          </a:bodyPr>
          <a:lstStyle/>
          <a:p>
            <a:pPr indent="0" defTabSz="914400">
              <a:lnSpc>
                <a:spcPct val="96000"/>
              </a:lnSpc>
              <a:spcBef>
                <a:spcPts val="1001"/>
              </a:spcBef>
              <a:buNone/>
              <a:tabLst>
                <a:tab pos="0" algn="l"/>
              </a:tabLst>
            </a:pPr>
            <a:r>
              <a:rPr lang="pl-PL" sz="2700" b="0" strike="noStrike" spc="-1">
                <a:solidFill>
                  <a:srgbClr val="0A1251"/>
                </a:solidFill>
                <a:latin typeface="Raleway Bold"/>
                <a:ea typeface="Raleway Bold"/>
              </a:rPr>
              <a:t>Pokojowa Nagroda Nobla</a:t>
            </a:r>
            <a:endParaRPr lang="pl-PL" sz="2700" b="0" strike="noStrike" spc="-1">
              <a:solidFill>
                <a:srgbClr val="0A1251"/>
              </a:solidFill>
              <a:latin typeface="Raleway Thin"/>
            </a:endParaRPr>
          </a:p>
          <a:p>
            <a:pPr indent="0" algn="just" defTabSz="914400">
              <a:lnSpc>
                <a:spcPct val="96000"/>
              </a:lnSpc>
              <a:spcBef>
                <a:spcPts val="1001"/>
              </a:spcBef>
              <a:buNone/>
              <a:tabLst>
                <a:tab pos="0" algn="l"/>
              </a:tabLst>
            </a:pPr>
            <a:r>
              <a:rPr lang="pl-PL" sz="1700" b="0" strike="noStrike" spc="-1">
                <a:solidFill>
                  <a:srgbClr val="0A1251"/>
                </a:solidFill>
                <a:latin typeface="Raleway Thin"/>
                <a:ea typeface="Raleway Thin"/>
              </a:rPr>
              <a:t>Pokojowa Nagroda Nobla jest szczególna, nie tylko dlatego, że </a:t>
            </a:r>
            <a:r>
              <a:rPr lang="pl-PL" sz="1700" b="0" strike="noStrike" spc="-1">
                <a:solidFill>
                  <a:srgbClr val="0A1251"/>
                </a:solidFill>
                <a:latin typeface="Raleway Bold"/>
                <a:ea typeface="Raleway Bold"/>
              </a:rPr>
              <a:t>kandydatów mogą zgłaszać osoby spoza Norweskiego Komitetu Noblowskiego</a:t>
            </a:r>
            <a:r>
              <a:rPr lang="pl-PL" sz="1700" b="0" strike="noStrike" spc="-1">
                <a:solidFill>
                  <a:srgbClr val="0A1251"/>
                </a:solidFill>
                <a:latin typeface="Raleway Thin"/>
                <a:ea typeface="Raleway Thin"/>
              </a:rPr>
              <a:t>. </a:t>
            </a:r>
            <a:br>
              <a:rPr sz="1700"/>
            </a:br>
            <a:r>
              <a:rPr lang="pl-PL" sz="1700" b="0" strike="noStrike" spc="-1">
                <a:solidFill>
                  <a:srgbClr val="0A1251"/>
                </a:solidFill>
                <a:latin typeface="Raleway Thin"/>
                <a:ea typeface="Raleway Thin"/>
              </a:rPr>
              <a:t>To wyjątkowy symbol i docenienie działań na rzecz jednej z najcenniejszych wartości na świecie, czyli zachowania pokoju. Wyróżnienie w obszarze działań na rzecz pokoju </a:t>
            </a:r>
            <a:r>
              <a:rPr lang="pl-PL" sz="1700" b="0" strike="noStrike" spc="-1">
                <a:solidFill>
                  <a:srgbClr val="0A1251"/>
                </a:solidFill>
                <a:latin typeface="Raleway Bold"/>
                <a:ea typeface="Raleway Bold"/>
              </a:rPr>
              <a:t>zostało wymienione w testamencie Alfreda Nobla jako ostatnie</a:t>
            </a:r>
            <a:r>
              <a:rPr lang="pl-PL" sz="1700" b="0" strike="noStrike" spc="-1">
                <a:solidFill>
                  <a:srgbClr val="0A1251"/>
                </a:solidFill>
                <a:latin typeface="Raleway Thin"/>
                <a:ea typeface="Raleway Thin"/>
              </a:rPr>
              <a:t>.</a:t>
            </a:r>
            <a:endParaRPr lang="pl-PL" sz="1700" b="0" strike="noStrike" spc="-1">
              <a:solidFill>
                <a:srgbClr val="0A1251"/>
              </a:solidFill>
              <a:latin typeface="Raleway Thin"/>
            </a:endParaRPr>
          </a:p>
          <a:p>
            <a:pPr indent="0" algn="just" defTabSz="914400">
              <a:lnSpc>
                <a:spcPct val="96000"/>
              </a:lnSpc>
              <a:spcBef>
                <a:spcPts val="1001"/>
              </a:spcBef>
              <a:buNone/>
              <a:tabLst>
                <a:tab pos="0" algn="l"/>
              </a:tabLst>
            </a:pPr>
            <a:r>
              <a:rPr lang="pl-PL" sz="1700" b="0" strike="noStrike" spc="-1">
                <a:solidFill>
                  <a:srgbClr val="0A1251"/>
                </a:solidFill>
                <a:latin typeface="Raleway Thin"/>
                <a:ea typeface="Raleway Thin"/>
              </a:rPr>
              <a:t>Fundator opisał profil kandydata do tej nagrody jako </a:t>
            </a:r>
            <a:r>
              <a:rPr lang="pl-PL" sz="1700" b="0" strike="noStrike" spc="-1">
                <a:solidFill>
                  <a:srgbClr val="0A1251"/>
                </a:solidFill>
                <a:latin typeface="Raleway Bold"/>
                <a:ea typeface="Raleway Bold"/>
              </a:rPr>
              <a:t>osobę, która wykonała „najwięcej pracy lub najlepszą pracę na rzecz braterstwa między narodami, organizacji i promowania kongresów pokojowych oraz likwidacji lub zmniejszenia istniejących armii”</a:t>
            </a:r>
            <a:r>
              <a:rPr lang="pl-PL" sz="1700" b="0" strike="noStrike" spc="-1">
                <a:solidFill>
                  <a:srgbClr val="0A1251"/>
                </a:solidFill>
                <a:latin typeface="Raleway Thin"/>
                <a:ea typeface="Raleway Thin"/>
              </a:rPr>
              <a:t>. Wyróżnienie pokojowe przyznaje się od początku trwania konkursu. </a:t>
            </a:r>
            <a:r>
              <a:rPr lang="pl-PL" sz="1700" b="0" strike="noStrike" spc="-1">
                <a:solidFill>
                  <a:srgbClr val="0A1251"/>
                </a:solidFill>
                <a:latin typeface="Raleway Bold"/>
                <a:ea typeface="Raleway Bold"/>
              </a:rPr>
              <a:t>Pierwszą nagrodę </a:t>
            </a:r>
            <a:r>
              <a:rPr lang="pl-PL" sz="1700" b="0" strike="noStrike" spc="-1">
                <a:solidFill>
                  <a:srgbClr val="0A1251"/>
                </a:solidFill>
                <a:latin typeface="Raleway Thin"/>
                <a:ea typeface="Raleway Thin"/>
              </a:rPr>
              <a:t>rozdzielono pomiędzy </a:t>
            </a:r>
            <a:r>
              <a:rPr lang="pl-PL" sz="1700" b="0" strike="noStrike" spc="-1">
                <a:solidFill>
                  <a:srgbClr val="0A1251"/>
                </a:solidFill>
                <a:latin typeface="Raleway Bold"/>
                <a:ea typeface="Raleway Bold"/>
              </a:rPr>
              <a:t>dwóch laureatów</a:t>
            </a:r>
            <a:r>
              <a:rPr lang="pl-PL" sz="1700" b="0" strike="noStrike" spc="-1">
                <a:solidFill>
                  <a:srgbClr val="0A1251"/>
                </a:solidFill>
                <a:latin typeface="Raleway Thin"/>
                <a:ea typeface="Raleway Thin"/>
              </a:rPr>
              <a:t>. Wyróżnienia otrzymali: </a:t>
            </a:r>
            <a:r>
              <a:rPr lang="pl-PL" sz="1700" b="0" strike="noStrike" spc="-1">
                <a:solidFill>
                  <a:srgbClr val="0A1251"/>
                </a:solidFill>
                <a:latin typeface="Raleway Bold"/>
                <a:ea typeface="Raleway Bold"/>
              </a:rPr>
              <a:t>Frédéric Passy </a:t>
            </a:r>
            <a:r>
              <a:rPr lang="pl-PL" sz="1700" b="0" strike="noStrike" spc="-1">
                <a:solidFill>
                  <a:srgbClr val="0A1251"/>
                </a:solidFill>
                <a:latin typeface="Raleway Thin"/>
                <a:ea typeface="Raleway Thin"/>
              </a:rPr>
              <a:t>– jeden z głównych założycieli Unii Międzyparlamentarnej i organizator I Światowego Kongresu Pokojowego oraz </a:t>
            </a:r>
            <a:r>
              <a:rPr lang="pl-PL" sz="1700" b="0" strike="noStrike" spc="-1">
                <a:solidFill>
                  <a:srgbClr val="0A1251"/>
                </a:solidFill>
                <a:latin typeface="Raleway Bold"/>
                <a:ea typeface="Raleway Bold"/>
              </a:rPr>
              <a:t>Henri Dunant</a:t>
            </a:r>
            <a:r>
              <a:rPr lang="pl-PL" sz="1700" b="0" strike="noStrike" spc="-1">
                <a:solidFill>
                  <a:srgbClr val="0A1251"/>
                </a:solidFill>
                <a:latin typeface="Raleway Thin"/>
                <a:ea typeface="Raleway Thin"/>
              </a:rPr>
              <a:t> – założyciel Czerwonego Krzyża, a zarazem inicjator konwencji genewskiej.</a:t>
            </a:r>
            <a:endParaRPr lang="pl-PL" sz="1700" b="0" strike="noStrike" spc="-1">
              <a:solidFill>
                <a:srgbClr val="0A1251"/>
              </a:solidFill>
              <a:latin typeface="Raleway Thin"/>
            </a:endParaRPr>
          </a:p>
        </p:txBody>
      </p:sp>
      <p:pic>
        <p:nvPicPr>
          <p:cNvPr id="230"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p:nvPr>
        </p:nvSpPr>
        <p:spPr>
          <a:xfrm>
            <a:off x="3058200" y="732240"/>
            <a:ext cx="7862400" cy="4832280"/>
          </a:xfrm>
          <a:prstGeom prst="rect">
            <a:avLst/>
          </a:prstGeom>
          <a:noFill/>
          <a:ln w="12600">
            <a:noFill/>
          </a:ln>
        </p:spPr>
        <p:txBody>
          <a:bodyPr lIns="45720" tIns="45000" rIns="45720" bIns="45000" anchor="t">
            <a:noAutofit/>
          </a:bodyPr>
          <a:lstStyle/>
          <a:p>
            <a:pPr indent="0" defTabSz="914400">
              <a:lnSpc>
                <a:spcPct val="120000"/>
              </a:lnSpc>
              <a:spcBef>
                <a:spcPts val="1001"/>
              </a:spcBef>
              <a:buNone/>
              <a:tabLst>
                <a:tab pos="0" algn="l"/>
              </a:tabLst>
            </a:pPr>
            <a:r>
              <a:rPr lang="pl-PL" sz="2000" b="1" strike="noStrike" spc="-1">
                <a:solidFill>
                  <a:srgbClr val="0A1251"/>
                </a:solidFill>
                <a:latin typeface="Raleway Bold"/>
                <a:ea typeface="Raleway Bold"/>
              </a:rPr>
              <a:t>Kto decyduje o wyborze laureata? </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Raleway Thin"/>
              </a:rPr>
              <a:t>Zgodnie z treścią testamentu Alfreda Nobla wyróżnienie przyznaje </a:t>
            </a:r>
            <a:r>
              <a:rPr lang="pl-PL" sz="2000" b="0" strike="noStrike" spc="-1">
                <a:solidFill>
                  <a:srgbClr val="0A1251"/>
                </a:solidFill>
                <a:latin typeface="Raleway Bold"/>
                <a:ea typeface="Raleway Bold"/>
              </a:rPr>
              <a:t>Norweski Komitet Noblowski</a:t>
            </a:r>
            <a:r>
              <a:rPr lang="pl-PL" sz="2000" b="0" strike="noStrike" spc="-1">
                <a:solidFill>
                  <a:srgbClr val="0A1251"/>
                </a:solidFill>
                <a:latin typeface="Raleway Thin"/>
                <a:ea typeface="Raleway Thin"/>
              </a:rPr>
              <a:t>. W jego skład wchodzi </a:t>
            </a:r>
            <a:r>
              <a:rPr lang="pl-PL" sz="2000" b="0" strike="noStrike" spc="-1">
                <a:solidFill>
                  <a:srgbClr val="0A1251"/>
                </a:solidFill>
                <a:latin typeface="Raleway Bold"/>
                <a:ea typeface="Raleway Bold"/>
              </a:rPr>
              <a:t>pięciu członków powoływanych przez norweski parlament – Storting</a:t>
            </a:r>
            <a:r>
              <a:rPr lang="pl-PL" sz="2000" b="0" strike="noStrike" spc="-1">
                <a:solidFill>
                  <a:srgbClr val="0A1251"/>
                </a:solidFill>
                <a:latin typeface="Raleway Thin"/>
                <a:ea typeface="Raleway Thin"/>
              </a:rPr>
              <a:t>. Skład komisji </a:t>
            </a:r>
            <a:r>
              <a:rPr lang="pl-PL" sz="2000" b="0" strike="noStrike" spc="-1">
                <a:solidFill>
                  <a:srgbClr val="0A1251"/>
                </a:solidFill>
                <a:latin typeface="Raleway Bold"/>
                <a:ea typeface="Raleway Bold"/>
              </a:rPr>
              <a:t>odzwierciedla względną siłę partii politycznych w parlamencie</a:t>
            </a:r>
            <a:r>
              <a:rPr lang="pl-PL" sz="2000" b="0" strike="noStrike" spc="-1">
                <a:solidFill>
                  <a:srgbClr val="0A1251"/>
                </a:solidFill>
                <a:latin typeface="Raleway Thin"/>
                <a:ea typeface="Raleway Thin"/>
              </a:rPr>
              <a:t>. </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Raleway Thin"/>
              </a:rPr>
              <a:t>Członkowie Komitetu pełnią swoją funkcję przez </a:t>
            </a:r>
            <a:r>
              <a:rPr lang="pl-PL" sz="2000" b="0" strike="noStrike" spc="-1">
                <a:solidFill>
                  <a:srgbClr val="0A1251"/>
                </a:solidFill>
                <a:latin typeface="Raleway Bold"/>
                <a:ea typeface="Raleway Bold"/>
              </a:rPr>
              <a:t>sześć lat </a:t>
            </a:r>
            <a:r>
              <a:rPr lang="pl-PL" sz="2000" b="0" strike="noStrike" spc="-1">
                <a:solidFill>
                  <a:srgbClr val="0A1251"/>
                </a:solidFill>
                <a:latin typeface="Raleway Thin"/>
                <a:ea typeface="Raleway Thin"/>
              </a:rPr>
              <a:t>(istnieje możliwość wyboru na kolejną kadencję). Podczas procesu kwalifikacyjnego w obradach uczestniczą również </a:t>
            </a:r>
            <a:r>
              <a:rPr lang="pl-PL" sz="2000" b="0" strike="noStrike" spc="-1">
                <a:solidFill>
                  <a:srgbClr val="0A1251"/>
                </a:solidFill>
                <a:latin typeface="Raleway Bold"/>
                <a:ea typeface="Raleway Bold"/>
              </a:rPr>
              <a:t>specjalnie mianowani eksperci</a:t>
            </a:r>
            <a:r>
              <a:rPr lang="pl-PL" sz="2000" b="0" strike="noStrike" spc="-1">
                <a:solidFill>
                  <a:srgbClr val="0A1251"/>
                </a:solidFill>
                <a:latin typeface="Raleway Thin"/>
                <a:ea typeface="Raleway Thin"/>
              </a:rPr>
              <a:t>.</a:t>
            </a:r>
            <a:endParaRPr lang="pl-PL" sz="2000" b="0" strike="noStrike" spc="-1">
              <a:solidFill>
                <a:srgbClr val="0A1251"/>
              </a:solidFill>
              <a:latin typeface="Raleway Thin"/>
            </a:endParaRPr>
          </a:p>
          <a:p>
            <a:pPr indent="0" defTabSz="914400">
              <a:lnSpc>
                <a:spcPct val="120000"/>
              </a:lnSpc>
              <a:spcBef>
                <a:spcPts val="1001"/>
              </a:spcBef>
              <a:buNone/>
              <a:tabLst>
                <a:tab pos="0" algn="l"/>
              </a:tabLst>
            </a:pPr>
            <a:br>
              <a:rPr sz="2000"/>
            </a:br>
            <a:endParaRPr lang="pl-PL" sz="2000" b="0" strike="noStrike" spc="-1">
              <a:solidFill>
                <a:srgbClr val="0A1251"/>
              </a:solidFill>
              <a:latin typeface="Raleway Thin"/>
            </a:endParaRPr>
          </a:p>
        </p:txBody>
      </p:sp>
      <p:pic>
        <p:nvPicPr>
          <p:cNvPr id="232"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p:nvPr>
        </p:nvSpPr>
        <p:spPr>
          <a:xfrm>
            <a:off x="3058200" y="732240"/>
            <a:ext cx="7862400" cy="5185080"/>
          </a:xfrm>
          <a:prstGeom prst="rect">
            <a:avLst/>
          </a:prstGeom>
          <a:noFill/>
          <a:ln w="12600">
            <a:noFill/>
          </a:ln>
        </p:spPr>
        <p:txBody>
          <a:bodyPr lIns="45720" tIns="45000" rIns="45720" bIns="45000" anchor="t">
            <a:normAutofit/>
          </a:bodyPr>
          <a:lstStyle/>
          <a:p>
            <a:pPr indent="0" algn="just" defTabSz="914400">
              <a:lnSpc>
                <a:spcPct val="120000"/>
              </a:lnSpc>
              <a:spcBef>
                <a:spcPts val="1001"/>
              </a:spcBef>
              <a:buNone/>
              <a:tabLst>
                <a:tab pos="0" algn="l"/>
              </a:tabLst>
            </a:pPr>
            <a:r>
              <a:rPr lang="pl-PL" sz="2000" b="1" strike="noStrike" spc="-1">
                <a:solidFill>
                  <a:srgbClr val="0A1251"/>
                </a:solidFill>
                <a:latin typeface="Raleway Bold"/>
                <a:ea typeface="Raleway Bold"/>
              </a:rPr>
              <a:t>Kto otrzymał Pokojową Nagrodę Nobla w 2023 roku?</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Calibri"/>
              </a:rPr>
              <a:t>W 2023 roku </a:t>
            </a:r>
            <a:r>
              <a:rPr lang="pl-PL" sz="2000" b="0" strike="noStrike" spc="-1">
                <a:solidFill>
                  <a:srgbClr val="0A1251"/>
                </a:solidFill>
                <a:latin typeface="Raleway Bold"/>
                <a:ea typeface="Calibri"/>
              </a:rPr>
              <a:t>Komitet Pokojowej Nagrody Nobla </a:t>
            </a:r>
            <a:r>
              <a:rPr lang="pl-PL" sz="2000" b="0" strike="noStrike" spc="-1">
                <a:solidFill>
                  <a:srgbClr val="0A1251"/>
                </a:solidFill>
                <a:latin typeface="Raleway Thin"/>
                <a:ea typeface="Calibri"/>
              </a:rPr>
              <a:t>zdecydował się uhonorować </a:t>
            </a:r>
            <a:r>
              <a:rPr lang="pl-PL" sz="2000" b="0" strike="noStrike" spc="-1">
                <a:solidFill>
                  <a:srgbClr val="2E2A25"/>
                </a:solidFill>
                <a:latin typeface="Raleway Bold"/>
                <a:ea typeface="Calibri"/>
              </a:rPr>
              <a:t>Narges Mohammadi </a:t>
            </a:r>
            <a:r>
              <a:rPr lang="pl-PL" sz="2000" b="0" strike="noStrike" spc="-1">
                <a:solidFill>
                  <a:srgbClr val="2E2A25"/>
                </a:solidFill>
                <a:latin typeface="Raleway Thin"/>
                <a:ea typeface="Calibri"/>
              </a:rPr>
              <a:t>za </a:t>
            </a:r>
            <a:r>
              <a:rPr lang="pl-PL" sz="2000" b="0" strike="noStrike" spc="-1">
                <a:solidFill>
                  <a:srgbClr val="2E2A25"/>
                </a:solidFill>
                <a:latin typeface="Raleway Bold"/>
                <a:ea typeface="Calibri"/>
              </a:rPr>
              <a:t>walkę przeciwko prześladowaniu kobiet w Iranie </a:t>
            </a:r>
            <a:r>
              <a:rPr lang="pl-PL" sz="2000" b="0" strike="noStrike" spc="-1">
                <a:solidFill>
                  <a:srgbClr val="2E2A25"/>
                </a:solidFill>
                <a:latin typeface="Raleway Thin"/>
                <a:ea typeface="Calibri"/>
              </a:rPr>
              <a:t>oraz </a:t>
            </a:r>
            <a:r>
              <a:rPr lang="pl-PL" sz="2000" b="0" strike="noStrike" spc="-1">
                <a:solidFill>
                  <a:srgbClr val="2E2A25"/>
                </a:solidFill>
                <a:latin typeface="Raleway Bold"/>
                <a:ea typeface="Calibri"/>
              </a:rPr>
              <a:t>walkę o prawa człowieka i wolności dla wszystkich. </a:t>
            </a:r>
            <a:r>
              <a:rPr lang="pl-PL" sz="2000" b="0" strike="noStrike" spc="-1">
                <a:solidFill>
                  <a:srgbClr val="0A1251"/>
                </a:solidFill>
                <a:latin typeface="Raleway Bold"/>
                <a:ea typeface="Calibri"/>
              </a:rPr>
              <a:t>Komisja podkreśliła, że tegoroczna nagroda jest również</a:t>
            </a:r>
            <a:r>
              <a:rPr lang="pl-PL" sz="2000" b="0" strike="noStrike" spc="-1">
                <a:solidFill>
                  <a:srgbClr val="0A1251"/>
                </a:solidFill>
                <a:latin typeface="Raleway Thin"/>
                <a:ea typeface="Calibri"/>
              </a:rPr>
              <a:t> </a:t>
            </a:r>
            <a:r>
              <a:rPr lang="pl-PL" sz="2000" b="0" strike="noStrike" spc="-1">
                <a:solidFill>
                  <a:srgbClr val="0A1251"/>
                </a:solidFill>
                <a:latin typeface="Raleway Bold"/>
                <a:ea typeface="Calibri"/>
              </a:rPr>
              <a:t>wyrazem uznania dla setek tysięcy ludzi, którzy w poprzednim roku demonstrowali przeciwko polityce dyskryminacji i ucisku kobiet prowadzonej przez reżim Iranu</a:t>
            </a:r>
            <a:r>
              <a:rPr lang="pl-PL" sz="2000" b="0" strike="noStrike" spc="-1">
                <a:solidFill>
                  <a:srgbClr val="0A1251"/>
                </a:solidFill>
                <a:latin typeface="Raleway Thin"/>
                <a:ea typeface="Calibri"/>
              </a:rPr>
              <a:t>. </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r>
              <a:rPr lang="pl-PL" sz="2000" b="0" strike="noStrike" spc="-1">
                <a:solidFill>
                  <a:srgbClr val="0A1251"/>
                </a:solidFill>
                <a:latin typeface="Raleway Thin"/>
                <a:ea typeface="Calibri"/>
              </a:rPr>
              <a:t>Motto demonstrantów - "</a:t>
            </a:r>
            <a:r>
              <a:rPr lang="pl-PL" sz="2000" b="0" strike="noStrike" spc="-1">
                <a:solidFill>
                  <a:srgbClr val="0A1251"/>
                </a:solidFill>
                <a:latin typeface="Raleway Bold"/>
                <a:ea typeface="Calibri"/>
              </a:rPr>
              <a:t>Kobieta - Życie - Wolność</a:t>
            </a:r>
            <a:r>
              <a:rPr lang="pl-PL" sz="2000" b="0" strike="noStrike" spc="-1">
                <a:solidFill>
                  <a:srgbClr val="0A1251"/>
                </a:solidFill>
                <a:latin typeface="Raleway Thin"/>
                <a:ea typeface="Calibri"/>
              </a:rPr>
              <a:t>" - odpowiednio wyrażało sens działalności </a:t>
            </a:r>
            <a:r>
              <a:rPr lang="pl-PL" sz="2000" b="0" strike="noStrike" spc="-1">
                <a:solidFill>
                  <a:srgbClr val="0A1251"/>
                </a:solidFill>
                <a:latin typeface="Raleway Bold"/>
                <a:ea typeface="Calibri"/>
              </a:rPr>
              <a:t>Narges Mohammadi</a:t>
            </a:r>
            <a:r>
              <a:rPr lang="pl-PL" sz="2000" b="0" strike="noStrike" spc="-1">
                <a:solidFill>
                  <a:srgbClr val="0A1251"/>
                </a:solidFill>
                <a:latin typeface="Raleway Thin"/>
                <a:ea typeface="Calibri"/>
              </a:rPr>
              <a:t>.</a:t>
            </a:r>
            <a:endParaRPr lang="pl-PL" sz="2000" b="0" strike="noStrike" spc="-1">
              <a:solidFill>
                <a:srgbClr val="0A1251"/>
              </a:solidFill>
              <a:latin typeface="Raleway Thin"/>
            </a:endParaRPr>
          </a:p>
          <a:p>
            <a:pPr indent="0" algn="just" defTabSz="914400">
              <a:lnSpc>
                <a:spcPct val="120000"/>
              </a:lnSpc>
              <a:spcBef>
                <a:spcPts val="1001"/>
              </a:spcBef>
              <a:buNone/>
              <a:tabLst>
                <a:tab pos="0" algn="l"/>
              </a:tabLst>
            </a:pPr>
            <a:endParaRPr lang="pl-PL" sz="2000" b="0" strike="noStrike" spc="-1">
              <a:solidFill>
                <a:srgbClr val="0A1251"/>
              </a:solidFill>
              <a:latin typeface="Raleway Thin"/>
            </a:endParaRPr>
          </a:p>
        </p:txBody>
      </p:sp>
      <p:pic>
        <p:nvPicPr>
          <p:cNvPr id="234" name="Obraz 3" descr="Obraz 3"/>
          <p:cNvPicPr/>
          <p:nvPr/>
        </p:nvPicPr>
        <p:blipFill>
          <a:blip r:embed="rId2"/>
          <a:stretch/>
        </p:blipFill>
        <p:spPr>
          <a:xfrm>
            <a:off x="-1258200" y="-1008720"/>
            <a:ext cx="4460760" cy="3152160"/>
          </a:xfrm>
          <a:prstGeom prst="rect">
            <a:avLst/>
          </a:prstGeom>
          <a:ln w="1270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p:nvPr>
        </p:nvSpPr>
        <p:spPr>
          <a:xfrm>
            <a:off x="3058200" y="732240"/>
            <a:ext cx="7862400" cy="5185080"/>
          </a:xfrm>
          <a:prstGeom prst="rect">
            <a:avLst/>
          </a:prstGeom>
          <a:noFill/>
          <a:ln w="12600">
            <a:noFill/>
          </a:ln>
        </p:spPr>
        <p:txBody>
          <a:bodyPr lIns="45720" tIns="45000" rIns="45720" bIns="45000" anchor="t">
            <a:noAutofit/>
          </a:bodyPr>
          <a:lstStyle/>
          <a:p>
            <a:pPr indent="0" defTabSz="905400">
              <a:lnSpc>
                <a:spcPct val="120000"/>
              </a:lnSpc>
              <a:spcBef>
                <a:spcPts val="901"/>
              </a:spcBef>
              <a:buNone/>
              <a:tabLst>
                <a:tab pos="0" algn="l"/>
              </a:tabLst>
            </a:pPr>
            <a:r>
              <a:rPr lang="pl-PL" sz="1979" b="1" strike="noStrike" spc="-1" dirty="0">
                <a:solidFill>
                  <a:srgbClr val="0A1251"/>
                </a:solidFill>
                <a:latin typeface="Raleway"/>
                <a:ea typeface="Calibri"/>
              </a:rPr>
              <a:t>Pokojową Nagrodę Nobla w 2024 roku przyznano</a:t>
            </a:r>
            <a:endParaRPr lang="pl-PL" sz="1979" b="0" strike="noStrike" spc="-1" dirty="0">
              <a:solidFill>
                <a:srgbClr val="0A1251"/>
              </a:solidFill>
              <a:latin typeface="Raleway Thin"/>
            </a:endParaRPr>
          </a:p>
          <a:p>
            <a:pPr indent="0">
              <a:lnSpc>
                <a:spcPct val="120000"/>
              </a:lnSpc>
              <a:spcBef>
                <a:spcPts val="1417"/>
              </a:spcBef>
              <a:buNone/>
            </a:pPr>
            <a:r>
              <a:rPr lang="pl-PL" sz="1979" b="1" strike="noStrike" spc="-1" dirty="0">
                <a:solidFill>
                  <a:srgbClr val="0A1251"/>
                </a:solidFill>
                <a:latin typeface="Raleway"/>
                <a:ea typeface="Calibri"/>
              </a:rPr>
              <a:t>Nihon </a:t>
            </a:r>
            <a:r>
              <a:rPr lang="pl-PL" sz="1979" b="1" strike="noStrike" spc="-1" dirty="0" err="1">
                <a:solidFill>
                  <a:srgbClr val="0A1251"/>
                </a:solidFill>
                <a:latin typeface="Raleway"/>
                <a:ea typeface="Calibri"/>
              </a:rPr>
              <a:t>Hidankyo</a:t>
            </a:r>
            <a:r>
              <a:rPr lang="pl-PL" sz="1979" b="1" strike="noStrike" spc="-1" dirty="0">
                <a:solidFill>
                  <a:srgbClr val="0A1251"/>
                </a:solidFill>
                <a:latin typeface="Raleway"/>
                <a:ea typeface="Calibri"/>
              </a:rPr>
              <a:t>, </a:t>
            </a:r>
            <a:r>
              <a:rPr lang="pl-PL" sz="1979" b="0" strike="noStrike" spc="-1" dirty="0">
                <a:solidFill>
                  <a:srgbClr val="0A1251"/>
                </a:solidFill>
                <a:latin typeface="Raleway"/>
                <a:ea typeface="Calibri"/>
              </a:rPr>
              <a:t>japońskiej organizacja </a:t>
            </a:r>
            <a:r>
              <a:rPr lang="pl-PL" sz="1979" b="0" strike="noStrike" spc="-1" dirty="0">
                <a:solidFill>
                  <a:srgbClr val="0A1251"/>
                </a:solidFill>
                <a:latin typeface="Arial"/>
                <a:ea typeface="Calibri"/>
              </a:rPr>
              <a:t>utworzonej</a:t>
            </a:r>
            <a:r>
              <a:rPr lang="pl-PL" sz="1979" b="0" strike="noStrike" spc="-1" dirty="0">
                <a:solidFill>
                  <a:srgbClr val="0A1251"/>
                </a:solidFill>
                <a:latin typeface="Raleway"/>
                <a:ea typeface="Calibri"/>
              </a:rPr>
              <a:t> przez grupę ocalałych ofiar bomb atomowych zrzuconych w 1945 r</a:t>
            </a:r>
            <a:r>
              <a:rPr lang="pl-PL" sz="1979" b="0" strike="noStrike" spc="-1" dirty="0">
                <a:solidFill>
                  <a:srgbClr val="0A1251"/>
                </a:solidFill>
                <a:latin typeface="Arial"/>
                <a:ea typeface="Calibri"/>
              </a:rPr>
              <a:t>oku na</a:t>
            </a:r>
            <a:r>
              <a:rPr lang="pl-PL" sz="1979" b="0" strike="noStrike" spc="-1" dirty="0">
                <a:solidFill>
                  <a:srgbClr val="0A1251"/>
                </a:solidFill>
                <a:latin typeface="Raleway"/>
                <a:ea typeface="Calibri"/>
              </a:rPr>
              <a:t> Hiroszimę i Nagasaki,</a:t>
            </a: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a:p>
            <a:pPr algn="ctr">
              <a:lnSpc>
                <a:spcPct val="120000"/>
              </a:lnSpc>
              <a:spcBef>
                <a:spcPts val="1417"/>
              </a:spcBef>
            </a:pPr>
            <a:endParaRPr lang="pl-PL" sz="1979" spc="-1" dirty="0">
              <a:solidFill>
                <a:srgbClr val="0A1251"/>
              </a:solidFill>
              <a:latin typeface="Raleway Thin"/>
              <a:hlinkClick r:id="rId2"/>
            </a:endParaRPr>
          </a:p>
          <a:p>
            <a:pPr algn="just">
              <a:lnSpc>
                <a:spcPct val="120000"/>
              </a:lnSpc>
              <a:spcBef>
                <a:spcPts val="1417"/>
              </a:spcBef>
            </a:pPr>
            <a:r>
              <a:rPr lang="pl-PL" sz="800" b="0" strike="noStrike" spc="-1" dirty="0">
                <a:solidFill>
                  <a:srgbClr val="0A1251"/>
                </a:solidFill>
                <a:latin typeface="Arial"/>
                <a:ea typeface="Raleway Bold"/>
                <a:hlinkClick r:id="rId2"/>
              </a:rPr>
              <a:t>www.nobelprize.org/</a:t>
            </a:r>
            <a:br>
              <a:rPr lang="pl-PL" sz="800" spc="-1" dirty="0">
                <a:solidFill>
                  <a:srgbClr val="0A1251"/>
                </a:solidFill>
                <a:latin typeface="Raleway Thin"/>
              </a:rPr>
            </a:br>
            <a:r>
              <a:rPr lang="pl-PL" sz="1979" b="0" strike="noStrike" spc="-1" dirty="0">
                <a:solidFill>
                  <a:srgbClr val="0A1251"/>
                </a:solidFill>
                <a:latin typeface="Raleway"/>
                <a:ea typeface="Calibri"/>
              </a:rPr>
              <a:t>za </a:t>
            </a:r>
            <a:r>
              <a:rPr lang="pl-PL" sz="1979" b="1" strike="noStrike" spc="-1" dirty="0">
                <a:solidFill>
                  <a:srgbClr val="0A1251"/>
                </a:solidFill>
                <a:latin typeface="Raleway"/>
                <a:ea typeface="Calibri"/>
              </a:rPr>
              <a:t>wysiłki na rzecz świata wolnego od broni nuklearnej </a:t>
            </a:r>
            <a:r>
              <a:rPr lang="pl-PL" sz="1979" b="0" strike="noStrike" spc="-1" dirty="0">
                <a:solidFill>
                  <a:srgbClr val="0A1251"/>
                </a:solidFill>
                <a:latin typeface="Raleway"/>
                <a:ea typeface="Calibri"/>
              </a:rPr>
              <a:t>oraz</a:t>
            </a:r>
            <a:r>
              <a:rPr lang="pl-PL" sz="1979" b="1" strike="noStrike" spc="-1" dirty="0">
                <a:solidFill>
                  <a:srgbClr val="0A1251"/>
                </a:solidFill>
                <a:latin typeface="Raleway"/>
                <a:ea typeface="Calibri"/>
              </a:rPr>
              <a:t> za pokazanie, przez relacje świadków, że broni nuklearnej nie można nigdy więcej użyć.</a:t>
            </a: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a:p>
            <a:pPr indent="0">
              <a:lnSpc>
                <a:spcPct val="120000"/>
              </a:lnSpc>
              <a:spcBef>
                <a:spcPts val="1417"/>
              </a:spcBef>
              <a:buNone/>
            </a:pPr>
            <a:endParaRPr lang="pl-PL" sz="1979" b="0" strike="noStrike" spc="-1" dirty="0">
              <a:solidFill>
                <a:srgbClr val="0A1251"/>
              </a:solidFill>
              <a:latin typeface="Raleway Thin"/>
            </a:endParaRPr>
          </a:p>
        </p:txBody>
      </p:sp>
      <p:pic>
        <p:nvPicPr>
          <p:cNvPr id="236" name="Obraz 3" descr="Obraz 3"/>
          <p:cNvPicPr/>
          <p:nvPr/>
        </p:nvPicPr>
        <p:blipFill>
          <a:blip r:embed="rId3"/>
          <a:stretch/>
        </p:blipFill>
        <p:spPr>
          <a:xfrm>
            <a:off x="-1258200" y="-1008720"/>
            <a:ext cx="4460760" cy="3152160"/>
          </a:xfrm>
          <a:prstGeom prst="rect">
            <a:avLst/>
          </a:prstGeom>
          <a:ln w="12700">
            <a:noFill/>
          </a:ln>
        </p:spPr>
      </p:pic>
      <p:pic>
        <p:nvPicPr>
          <p:cNvPr id="237" name="Obraz 236"/>
          <p:cNvPicPr/>
          <p:nvPr/>
        </p:nvPicPr>
        <p:blipFill>
          <a:blip r:embed="rId4"/>
          <a:stretch/>
        </p:blipFill>
        <p:spPr>
          <a:xfrm rot="13800">
            <a:off x="5754960" y="2180160"/>
            <a:ext cx="1607760" cy="24127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p:nvPr>
        </p:nvSpPr>
        <p:spPr>
          <a:xfrm>
            <a:off x="3102840" y="687240"/>
            <a:ext cx="5940720" cy="4997520"/>
          </a:xfrm>
          <a:prstGeom prst="rect">
            <a:avLst/>
          </a:prstGeom>
          <a:noFill/>
          <a:ln w="12600">
            <a:noFill/>
          </a:ln>
        </p:spPr>
        <p:txBody>
          <a:bodyPr lIns="45720" tIns="45000" rIns="45720" bIns="45000" anchor="t">
            <a:normAutofit fontScale="93333" lnSpcReduction="10000"/>
          </a:bodyPr>
          <a:lstStyle/>
          <a:p>
            <a:pPr indent="0">
              <a:lnSpc>
                <a:spcPct val="108000"/>
              </a:lnSpc>
              <a:spcAft>
                <a:spcPts val="1414"/>
              </a:spcAft>
              <a:buNone/>
            </a:pPr>
            <a:r>
              <a:rPr lang="pl-PL" sz="1500" b="1" strike="noStrike" spc="-1" dirty="0">
                <a:solidFill>
                  <a:srgbClr val="000000"/>
                </a:solidFill>
                <a:latin typeface="Arial"/>
              </a:rPr>
              <a:t>Nihon </a:t>
            </a:r>
            <a:r>
              <a:rPr lang="pl-PL" sz="1500" b="1" strike="noStrike" spc="-1" dirty="0" err="1">
                <a:solidFill>
                  <a:srgbClr val="000000"/>
                </a:solidFill>
                <a:latin typeface="Arial"/>
              </a:rPr>
              <a:t>Hidankyo</a:t>
            </a:r>
            <a:r>
              <a:rPr lang="pl-PL" sz="1500" b="0" strike="noStrike" spc="-1" dirty="0">
                <a:solidFill>
                  <a:srgbClr val="000000"/>
                </a:solidFill>
                <a:latin typeface="Arial"/>
              </a:rPr>
              <a:t> to organizacja utworzona przez grupy ocalałych ofiar bomb atomowych z Hiroszimy i Nagasaki. </a:t>
            </a:r>
            <a:endParaRPr lang="pl-PL" sz="1500" b="0" strike="noStrike" spc="-1" dirty="0">
              <a:solidFill>
                <a:srgbClr val="000000"/>
              </a:solidFill>
              <a:latin typeface="Times New Roman"/>
            </a:endParaRPr>
          </a:p>
          <a:p>
            <a:pPr indent="0">
              <a:lnSpc>
                <a:spcPct val="108000"/>
              </a:lnSpc>
              <a:buNone/>
            </a:pPr>
            <a:r>
              <a:rPr lang="pl-PL" sz="1500" b="0" strike="noStrike" spc="-1" dirty="0">
                <a:solidFill>
                  <a:srgbClr val="000000"/>
                </a:solidFill>
                <a:latin typeface="Arial"/>
              </a:rPr>
              <a:t>Organizacja powstała w </a:t>
            </a:r>
            <a:r>
              <a:rPr lang="pl-PL" sz="1500" b="1" strike="noStrike" spc="-1" dirty="0">
                <a:solidFill>
                  <a:srgbClr val="000000"/>
                </a:solidFill>
                <a:latin typeface="Arial"/>
              </a:rPr>
              <a:t>1956 </a:t>
            </a:r>
            <a:r>
              <a:rPr lang="pl-PL" sz="1500" b="0" strike="noStrike" spc="-1" dirty="0">
                <a:solidFill>
                  <a:srgbClr val="000000"/>
                </a:solidFill>
                <a:latin typeface="Arial"/>
              </a:rPr>
              <a:t>roku podczas drugiej dorocznej konferencji J</a:t>
            </a:r>
            <a:r>
              <a:rPr lang="pl-PL" sz="1500" b="0" strike="noStrike" spc="-1" dirty="0">
                <a:solidFill>
                  <a:srgbClr val="000000"/>
                </a:solidFill>
                <a:latin typeface="Arial"/>
                <a:ea typeface="Liberation Mono;Courier New"/>
              </a:rPr>
              <a:t>apońskiej Rady Przeciwko Bombom Atomowym i Wodorowym </a:t>
            </a:r>
            <a:endParaRPr lang="pl-PL" sz="1500" b="0" strike="noStrike" spc="-1" dirty="0">
              <a:solidFill>
                <a:srgbClr val="000000"/>
              </a:solidFill>
              <a:latin typeface="Liberation Mono;Courier New"/>
            </a:endParaRPr>
          </a:p>
          <a:p>
            <a:pPr indent="0">
              <a:lnSpc>
                <a:spcPct val="108000"/>
              </a:lnSpc>
              <a:buNone/>
            </a:pPr>
            <a:r>
              <a:rPr lang="pl-PL" sz="1500" b="0" strike="noStrike" spc="-1" dirty="0">
                <a:solidFill>
                  <a:srgbClr val="000000"/>
                </a:solidFill>
                <a:latin typeface="Arial"/>
                <a:ea typeface="Liberation Mono;Courier New"/>
              </a:rPr>
              <a:t>w Hiroszimie</a:t>
            </a:r>
            <a:r>
              <a:rPr lang="pl-PL" sz="1500" b="0" strike="noStrike" spc="-1" dirty="0">
                <a:solidFill>
                  <a:srgbClr val="000000"/>
                </a:solidFill>
                <a:latin typeface="Arial"/>
              </a:rPr>
              <a:t> i w Nagasaki. Pretekstem do powstania były tragiczne skutki </a:t>
            </a:r>
            <a:r>
              <a:rPr lang="pl-PL" sz="1500" b="0" strike="noStrike" spc="-1" dirty="0" err="1">
                <a:solidFill>
                  <a:srgbClr val="000000"/>
                </a:solidFill>
                <a:latin typeface="Arial"/>
              </a:rPr>
              <a:t>Castle</a:t>
            </a:r>
            <a:r>
              <a:rPr lang="pl-PL" sz="1500" b="0" strike="noStrike" spc="-1" dirty="0">
                <a:solidFill>
                  <a:srgbClr val="000000"/>
                </a:solidFill>
                <a:latin typeface="Arial"/>
              </a:rPr>
              <a:t> </a:t>
            </a:r>
            <a:r>
              <a:rPr lang="pl-PL" sz="1500" b="0" strike="noStrike" spc="-1" dirty="0" err="1">
                <a:solidFill>
                  <a:srgbClr val="000000"/>
                </a:solidFill>
                <a:latin typeface="Arial"/>
              </a:rPr>
              <a:t>Bravo</a:t>
            </a:r>
            <a:r>
              <a:rPr lang="pl-PL" sz="1500" b="0" strike="noStrike" spc="-1" dirty="0">
                <a:solidFill>
                  <a:srgbClr val="000000"/>
                </a:solidFill>
                <a:latin typeface="Arial"/>
              </a:rPr>
              <a:t>, czyli amerykańskich testów broni termojądrowej na Atolu Bikini na Pacyfiku. </a:t>
            </a:r>
            <a:endParaRPr lang="pl-PL" sz="1500" b="0" strike="noStrike" spc="-1" dirty="0">
              <a:solidFill>
                <a:srgbClr val="000000"/>
              </a:solidFill>
              <a:latin typeface="Liberation Mono;Courier New"/>
            </a:endParaRPr>
          </a:p>
          <a:p>
            <a:pPr indent="0">
              <a:lnSpc>
                <a:spcPct val="108000"/>
              </a:lnSpc>
              <a:buNone/>
            </a:pPr>
            <a:endParaRPr lang="pl-PL" sz="1500" b="0" strike="noStrike" spc="-1" dirty="0">
              <a:solidFill>
                <a:srgbClr val="000000"/>
              </a:solidFill>
              <a:latin typeface="Liberation Mono;Courier New"/>
            </a:endParaRPr>
          </a:p>
          <a:p>
            <a:pPr indent="0">
              <a:lnSpc>
                <a:spcPct val="108000"/>
              </a:lnSpc>
              <a:buNone/>
            </a:pPr>
            <a:r>
              <a:rPr lang="pl-PL" sz="1500" b="1" strike="noStrike" spc="-1" dirty="0" err="1">
                <a:solidFill>
                  <a:srgbClr val="000000"/>
                </a:solidFill>
                <a:latin typeface="Arial"/>
              </a:rPr>
              <a:t>Hibakusha</a:t>
            </a:r>
            <a:r>
              <a:rPr lang="pl-PL" sz="1500" b="1" strike="noStrike" spc="-1" dirty="0">
                <a:solidFill>
                  <a:srgbClr val="000000"/>
                </a:solidFill>
                <a:latin typeface="Arial"/>
              </a:rPr>
              <a:t> </a:t>
            </a:r>
            <a:r>
              <a:rPr lang="pl-PL" sz="1500" b="0" strike="noStrike" spc="-1" dirty="0">
                <a:solidFill>
                  <a:srgbClr val="000000"/>
                </a:solidFill>
                <a:latin typeface="Arial"/>
              </a:rPr>
              <a:t>to w języku japońskim „osoba będąca ofiarą eksplozji”, </a:t>
            </a:r>
            <a:br>
              <a:rPr lang="pl-PL" sz="1500" b="0" strike="noStrike" spc="-1" dirty="0">
                <a:solidFill>
                  <a:srgbClr val="000000"/>
                </a:solidFill>
                <a:latin typeface="Arial"/>
              </a:rPr>
            </a:br>
            <a:r>
              <a:rPr lang="pl-PL" sz="1500" b="0" strike="noStrike" spc="-1" dirty="0">
                <a:solidFill>
                  <a:srgbClr val="000000"/>
                </a:solidFill>
                <a:latin typeface="Arial"/>
              </a:rPr>
              <a:t>w szczególności ofiara ataku atomowego na Hiroszimę lub Nagasaki.</a:t>
            </a:r>
            <a:endParaRPr lang="pl-PL" sz="1500" b="0" strike="noStrike" spc="-1" dirty="0">
              <a:solidFill>
                <a:srgbClr val="000000"/>
              </a:solidFill>
              <a:latin typeface="Liberation Mono;Courier New"/>
            </a:endParaRPr>
          </a:p>
          <a:p>
            <a:pPr indent="0">
              <a:lnSpc>
                <a:spcPct val="108000"/>
              </a:lnSpc>
              <a:buNone/>
            </a:pPr>
            <a:r>
              <a:rPr lang="pl-PL" sz="1500" b="0" strike="noStrike" spc="-1" dirty="0">
                <a:solidFill>
                  <a:srgbClr val="000000"/>
                </a:solidFill>
                <a:latin typeface="Arial"/>
              </a:rPr>
              <a:t> </a:t>
            </a:r>
            <a:endParaRPr lang="pl-PL" sz="1500" b="0" strike="noStrike" spc="-1" dirty="0">
              <a:solidFill>
                <a:srgbClr val="000000"/>
              </a:solidFill>
              <a:latin typeface="Liberation Mono;Courier New"/>
            </a:endParaRPr>
          </a:p>
          <a:p>
            <a:pPr indent="0">
              <a:lnSpc>
                <a:spcPct val="108000"/>
              </a:lnSpc>
              <a:buNone/>
            </a:pPr>
            <a:r>
              <a:rPr lang="pl-PL" sz="1500" b="1" strike="noStrike" spc="-1" dirty="0" err="1">
                <a:solidFill>
                  <a:srgbClr val="000000"/>
                </a:solidFill>
                <a:latin typeface="Arial"/>
                <a:ea typeface="Liberation Mono;Courier New"/>
              </a:rPr>
              <a:t>Hibakusha</a:t>
            </a:r>
            <a:r>
              <a:rPr lang="pl-PL" sz="1500" b="0" strike="noStrike" spc="-1" dirty="0">
                <a:solidFill>
                  <a:srgbClr val="000000"/>
                </a:solidFill>
                <a:latin typeface="Arial"/>
                <a:ea typeface="Liberation Mono;Courier New"/>
              </a:rPr>
              <a:t> zrzeszeni w </a:t>
            </a:r>
            <a:r>
              <a:rPr lang="pl-PL" sz="1500" b="1" strike="noStrike" spc="-1" dirty="0">
                <a:solidFill>
                  <a:srgbClr val="000000"/>
                </a:solidFill>
                <a:latin typeface="Arial"/>
              </a:rPr>
              <a:t>Nihon </a:t>
            </a:r>
            <a:r>
              <a:rPr lang="pl-PL" sz="1500" b="1" strike="noStrike" spc="-1" dirty="0" err="1">
                <a:solidFill>
                  <a:srgbClr val="000000"/>
                </a:solidFill>
                <a:latin typeface="Arial"/>
              </a:rPr>
              <a:t>Hidankyo</a:t>
            </a:r>
            <a:r>
              <a:rPr lang="pl-PL" sz="1500" b="1" strike="noStrike" spc="-1" dirty="0">
                <a:solidFill>
                  <a:srgbClr val="000000"/>
                </a:solidFill>
                <a:latin typeface="Arial"/>
              </a:rPr>
              <a:t> </a:t>
            </a:r>
            <a:r>
              <a:rPr lang="pl-PL" sz="1500" b="0" strike="noStrike" spc="-1" dirty="0">
                <a:solidFill>
                  <a:srgbClr val="000000"/>
                </a:solidFill>
                <a:latin typeface="Arial"/>
              </a:rPr>
              <a:t>od kilkudziesięciu lat niestrudzenie prowadzą działania dyplomatyczne na rzecz utrzymania „atomowego tabu”, czyli niestosowania broni jądrowej podczas konfliktów zbrojnych, edukują kolejne pokolenia na temat skutków użycia broni atomowej w Hiroszimie i Nagasaki, wspierają działania innych podobnych organizacji na Świecie, a także walczą o odszkodowania dla ofiar eksplozji i prób atomowych.</a:t>
            </a:r>
            <a:endParaRPr lang="pl-PL" sz="1500" b="0" strike="noStrike" spc="-1" dirty="0">
              <a:solidFill>
                <a:srgbClr val="000000"/>
              </a:solidFill>
              <a:latin typeface="Liberation Mono;Courier New"/>
            </a:endParaRPr>
          </a:p>
          <a:p>
            <a:pPr indent="0">
              <a:lnSpc>
                <a:spcPct val="108000"/>
              </a:lnSpc>
              <a:buNone/>
            </a:pPr>
            <a:endParaRPr lang="pl-PL" sz="1500" b="0" strike="noStrike" spc="-1" dirty="0">
              <a:solidFill>
                <a:srgbClr val="000000"/>
              </a:solidFill>
              <a:latin typeface="Liberation Mono;Courier New"/>
            </a:endParaRPr>
          </a:p>
          <a:p>
            <a:pPr indent="0">
              <a:lnSpc>
                <a:spcPct val="108000"/>
              </a:lnSpc>
              <a:buNone/>
            </a:pPr>
            <a:r>
              <a:rPr lang="pl-PL" sz="1500" b="1" strike="noStrike" spc="-1" dirty="0">
                <a:solidFill>
                  <a:srgbClr val="000000"/>
                </a:solidFill>
                <a:latin typeface="Arial"/>
              </a:rPr>
              <a:t>Nihon </a:t>
            </a:r>
            <a:r>
              <a:rPr lang="pl-PL" sz="1500" b="1" strike="noStrike" spc="-1" dirty="0" err="1">
                <a:solidFill>
                  <a:srgbClr val="000000"/>
                </a:solidFill>
                <a:latin typeface="Arial"/>
              </a:rPr>
              <a:t>Hidankyo</a:t>
            </a:r>
            <a:r>
              <a:rPr lang="pl-PL" sz="1500" b="1" strike="noStrike" spc="-1" dirty="0">
                <a:solidFill>
                  <a:srgbClr val="000000"/>
                </a:solidFill>
                <a:latin typeface="Arial"/>
              </a:rPr>
              <a:t> </a:t>
            </a:r>
            <a:r>
              <a:rPr lang="pl-PL" sz="1500" b="0" strike="noStrike" spc="-1" dirty="0">
                <a:solidFill>
                  <a:srgbClr val="000000"/>
                </a:solidFill>
                <a:latin typeface="Arial"/>
              </a:rPr>
              <a:t>nie jest związana z żadna partią ani ruchem politycznym. Organizacja od 1985 roku wielokrotnie była nominowana do Pokojowej Nagrody Nobla. </a:t>
            </a:r>
            <a:endParaRPr lang="pl-PL" sz="1500" b="0" strike="noStrike" spc="-1" dirty="0">
              <a:solidFill>
                <a:srgbClr val="000000"/>
              </a:solidFill>
              <a:latin typeface="Liberation Mono;Courier New"/>
            </a:endParaRPr>
          </a:p>
          <a:p>
            <a:pPr indent="0">
              <a:lnSpc>
                <a:spcPct val="108000"/>
              </a:lnSpc>
              <a:buNone/>
            </a:pPr>
            <a:endParaRPr lang="pl-PL" sz="1400" b="0" strike="noStrike" spc="-1" dirty="0">
              <a:solidFill>
                <a:srgbClr val="000000"/>
              </a:solidFill>
              <a:latin typeface="Liberation Mono;Courier New"/>
            </a:endParaRPr>
          </a:p>
        </p:txBody>
      </p:sp>
      <p:pic>
        <p:nvPicPr>
          <p:cNvPr id="239" name="Obraz 3" descr="Obraz 3"/>
          <p:cNvPicPr/>
          <p:nvPr/>
        </p:nvPicPr>
        <p:blipFill>
          <a:blip r:embed="rId2"/>
          <a:stretch/>
        </p:blipFill>
        <p:spPr>
          <a:xfrm>
            <a:off x="-1236240" y="-1041480"/>
            <a:ext cx="4460760" cy="3152160"/>
          </a:xfrm>
          <a:prstGeom prst="rect">
            <a:avLst/>
          </a:prstGeom>
          <a:ln w="12700">
            <a:noFill/>
          </a:ln>
        </p:spPr>
      </p:pic>
      <p:pic>
        <p:nvPicPr>
          <p:cNvPr id="240" name="Obraz 239"/>
          <p:cNvPicPr/>
          <p:nvPr/>
        </p:nvPicPr>
        <p:blipFill>
          <a:blip r:embed="rId3"/>
          <a:stretch/>
        </p:blipFill>
        <p:spPr>
          <a:xfrm rot="13800">
            <a:off x="9134280" y="785880"/>
            <a:ext cx="1607760" cy="2412720"/>
          </a:xfrm>
          <a:prstGeom prst="rect">
            <a:avLst/>
          </a:prstGeom>
          <a:ln w="0">
            <a:noFill/>
          </a:ln>
        </p:spPr>
      </p:pic>
    </p:spTree>
  </p:cSld>
  <p:clrMapOvr>
    <a:masterClrMapping/>
  </p:clrMapOvr>
</p:sld>
</file>

<file path=ppt/theme/theme1.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DashVTI">
  <a:themeElements>
    <a:clrScheme name="DashVTI">
      <a:dk1>
        <a:srgbClr val="000000"/>
      </a:dk1>
      <a:lt1>
        <a:srgbClr val="FFFFFF"/>
      </a:lt1>
      <a:dk2>
        <a:srgbClr val="A7A7A7"/>
      </a:dk2>
      <a:lt2>
        <a:srgbClr val="535353"/>
      </a:lt2>
      <a:accent1>
        <a:srgbClr val="4472C4"/>
      </a:accent1>
      <a:accent2>
        <a:srgbClr val="ED7D31"/>
      </a:accent2>
      <a:accent3>
        <a:srgbClr val="A3A3A3"/>
      </a:accent3>
      <a:accent4>
        <a:srgbClr val="CF9B00"/>
      </a:accent4>
      <a:accent5>
        <a:srgbClr val="5B9BD5"/>
      </a:accent5>
      <a:accent6>
        <a:srgbClr val="70AD47"/>
      </a:accent6>
      <a:hlink>
        <a:srgbClr val="0000FF"/>
      </a:hlink>
      <a:folHlink>
        <a:srgbClr val="FF00FF"/>
      </a:folHlink>
    </a:clrScheme>
    <a:fontScheme name="DashVTI">
      <a:majorFont>
        <a:latin typeface="Grandview Display"/>
        <a:ea typeface="Grandview Display"/>
        <a:cs typeface="Grandview Display"/>
      </a:majorFont>
      <a:minorFont>
        <a:latin typeface="Raleway Thin"/>
        <a:ea typeface="Raleway Thin"/>
        <a:cs typeface="Raleway Thin"/>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3073</TotalTime>
  <Words>1417</Words>
  <Application>Microsoft Office PowerPoint</Application>
  <PresentationFormat>Panoramiczny</PresentationFormat>
  <Paragraphs>57</Paragraphs>
  <Slides>13</Slides>
  <Notes>0</Notes>
  <HiddenSlides>0</HiddenSlides>
  <MMClips>0</MMClips>
  <ScaleCrop>false</ScaleCrop>
  <HeadingPairs>
    <vt:vector size="6" baseType="variant">
      <vt:variant>
        <vt:lpstr>Używane czcionki</vt:lpstr>
      </vt:variant>
      <vt:variant>
        <vt:i4>12</vt:i4>
      </vt:variant>
      <vt:variant>
        <vt:lpstr>Motyw</vt:lpstr>
      </vt:variant>
      <vt:variant>
        <vt:i4>19</vt:i4>
      </vt:variant>
      <vt:variant>
        <vt:lpstr>Tytuły slajdów</vt:lpstr>
      </vt:variant>
      <vt:variant>
        <vt:i4>13</vt:i4>
      </vt:variant>
    </vt:vector>
  </HeadingPairs>
  <TitlesOfParts>
    <vt:vector size="44" baseType="lpstr">
      <vt:lpstr>Arial</vt:lpstr>
      <vt:lpstr>Bree Serif</vt:lpstr>
      <vt:lpstr>Calibri</vt:lpstr>
      <vt:lpstr>Grandview Display</vt:lpstr>
      <vt:lpstr>Liberation Mono;Courier New</vt:lpstr>
      <vt:lpstr>OpenSymbol</vt:lpstr>
      <vt:lpstr>Raleway</vt:lpstr>
      <vt:lpstr>Raleway Bold</vt:lpstr>
      <vt:lpstr>Raleway Thin</vt:lpstr>
      <vt:lpstr>Symbol</vt:lpstr>
      <vt:lpstr>Times New Roman</vt:lpstr>
      <vt:lpstr>Wingdings</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DashVTI</vt:lpstr>
      <vt:lpstr>Prezentacja programu PowerPoint</vt:lpstr>
      <vt:lpstr>Alfred Nobel</vt:lpstr>
      <vt:lpstr>Nagroda Nobla</vt:lpstr>
      <vt:lpstr>Pięć czy sześć Nagród Nobla?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CWiD</dc:creator>
  <dc:description/>
  <cp:lastModifiedBy>CWiD</cp:lastModifiedBy>
  <cp:revision>19</cp:revision>
  <dcterms:modified xsi:type="dcterms:W3CDTF">2024-10-14T07:31:37Z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11</vt:i4>
  </property>
</Properties>
</file>